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3" r:id="rId5"/>
    <p:sldMasterId id="214748365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Lst>
  <p:sldSz cy="9753600" cx="17340250"/>
  <p:notesSz cx="7010400" cy="9296400"/>
  <p:embeddedFontLst>
    <p:embeddedFont>
      <p:font typeface="Helvetica Neue"/>
      <p:regular r:id="rId40"/>
      <p:bold r:id="rId41"/>
      <p:italic r:id="rId42"/>
      <p:boldItalic r:id="rId43"/>
    </p:embeddedFont>
    <p:embeddedFont>
      <p:font typeface="Open Sans Light"/>
      <p:regular r:id="rId44"/>
      <p:bold r:id="rId45"/>
      <p:italic r:id="rId46"/>
      <p:boldItalic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5461">
          <p15:clr>
            <a:srgbClr val="A4A3A4"/>
          </p15:clr>
        </p15:guide>
      </p15:sldGuideLst>
    </p:ext>
    <p:ext uri="http://customooxmlschemas.google.com/">
      <go:slidesCustomData xmlns:go="http://customooxmlschemas.google.com/" r:id="rId52" roundtripDataSignature="AMtx7miiqKjcCIPMqoYRYKXw+xCGl/KTc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5461"/>
      </p:guideLst>
    </p:cSldViewPr>
  </p:slideViewPr>
</p:viewPr>
</file>

<file path=ppt/_rels/presentation.xml.rels><?xml version="1.0" encoding="UTF-8" standalone="yes"?>
<Relationships xmlns="http://schemas.openxmlformats.org/package/2006/relationships"><Relationship Id="rId39" Type="http://schemas.openxmlformats.org/officeDocument/2006/relationships/slide" Target="slides/slide32.xml"/><Relationship Id="rId26" Type="http://schemas.openxmlformats.org/officeDocument/2006/relationships/slide" Target="slides/slide19.xml"/><Relationship Id="rId13" Type="http://schemas.openxmlformats.org/officeDocument/2006/relationships/slide" Target="slides/slide6.xml"/><Relationship Id="rId18" Type="http://schemas.openxmlformats.org/officeDocument/2006/relationships/slide" Target="slides/slide11.xml"/><Relationship Id="rId42" Type="http://schemas.openxmlformats.org/officeDocument/2006/relationships/font" Target="fonts/HelveticaNeue-italic.fntdata"/><Relationship Id="rId47" Type="http://schemas.openxmlformats.org/officeDocument/2006/relationships/font" Target="fonts/OpenSansLight-boldItalic.fntdata"/><Relationship Id="rId34" Type="http://schemas.openxmlformats.org/officeDocument/2006/relationships/slide" Target="slides/slide27.xml"/><Relationship Id="rId21" Type="http://schemas.openxmlformats.org/officeDocument/2006/relationships/slide" Target="slides/slide14.xml"/><Relationship Id="rId50" Type="http://schemas.openxmlformats.org/officeDocument/2006/relationships/font" Target="fonts/OpenSans-italic.fntdata"/><Relationship Id="rId55"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viewProps" Target="viewProps.xml"/><Relationship Id="rId29" Type="http://schemas.openxmlformats.org/officeDocument/2006/relationships/slide" Target="slides/slide22.xml"/><Relationship Id="rId16" Type="http://schemas.openxmlformats.org/officeDocument/2006/relationships/slide" Target="slides/slide9.xml"/><Relationship Id="rId40" Type="http://schemas.openxmlformats.org/officeDocument/2006/relationships/font" Target="fonts/HelveticaNeue-regular.fntdata"/><Relationship Id="rId45" Type="http://schemas.openxmlformats.org/officeDocument/2006/relationships/font" Target="fonts/OpenSansLight-bold.fntdata"/><Relationship Id="rId32" Type="http://schemas.openxmlformats.org/officeDocument/2006/relationships/slide" Target="slides/slide25.xml"/><Relationship Id="rId37" Type="http://schemas.openxmlformats.org/officeDocument/2006/relationships/slide" Target="slides/slide30.xml"/><Relationship Id="rId24" Type="http://schemas.openxmlformats.org/officeDocument/2006/relationships/slide" Target="slides/slide17.xml"/><Relationship Id="rId11" Type="http://schemas.openxmlformats.org/officeDocument/2006/relationships/slide" Target="slides/slide4.xml"/><Relationship Id="rId53" Type="http://schemas.openxmlformats.org/officeDocument/2006/relationships/customXml" Target="../customXml/item1.xml"/><Relationship Id="rId5" Type="http://schemas.openxmlformats.org/officeDocument/2006/relationships/slideMaster" Target="slideMasters/slideMaster2.xml"/><Relationship Id="rId44" Type="http://schemas.openxmlformats.org/officeDocument/2006/relationships/font" Target="fonts/OpenSansLight-regular.fntdata"/><Relationship Id="rId31" Type="http://schemas.openxmlformats.org/officeDocument/2006/relationships/slide" Target="slides/slide24.xml"/><Relationship Id="rId52" Type="http://customschemas.google.com/relationships/presentationmetadata" Target="metadata"/><Relationship Id="rId10" Type="http://schemas.openxmlformats.org/officeDocument/2006/relationships/slide" Target="slides/slide3.xml"/><Relationship Id="rId19" Type="http://schemas.openxmlformats.org/officeDocument/2006/relationships/slide" Target="slides/slide12.xml"/><Relationship Id="rId43" Type="http://schemas.openxmlformats.org/officeDocument/2006/relationships/font" Target="fonts/HelveticaNeue-boldItalic.fntdata"/><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OpenSans-regular.fntdata"/><Relationship Id="rId30" Type="http://schemas.openxmlformats.org/officeDocument/2006/relationships/slide" Target="slides/slide23.xml"/><Relationship Id="rId35" Type="http://schemas.openxmlformats.org/officeDocument/2006/relationships/slide" Target="slides/slide28.xml"/><Relationship Id="rId22" Type="http://schemas.openxmlformats.org/officeDocument/2006/relationships/slide" Target="slides/slide15.xml"/><Relationship Id="rId27" Type="http://schemas.openxmlformats.org/officeDocument/2006/relationships/slide" Target="slides/slide20.xml"/><Relationship Id="rId14" Type="http://schemas.openxmlformats.org/officeDocument/2006/relationships/slide" Target="slides/slide7.xml"/><Relationship Id="rId8" Type="http://schemas.openxmlformats.org/officeDocument/2006/relationships/slide" Target="slides/slide1.xml"/><Relationship Id="rId51" Type="http://schemas.openxmlformats.org/officeDocument/2006/relationships/font" Target="fonts/OpenSans-boldItalic.fntdata"/><Relationship Id="rId3" Type="http://schemas.openxmlformats.org/officeDocument/2006/relationships/presProps" Target="presProps.xml"/><Relationship Id="rId46" Type="http://schemas.openxmlformats.org/officeDocument/2006/relationships/font" Target="fonts/OpenSansLight-italic.fntdata"/><Relationship Id="rId33" Type="http://schemas.openxmlformats.org/officeDocument/2006/relationships/slide" Target="slides/slide26.xml"/><Relationship Id="rId38" Type="http://schemas.openxmlformats.org/officeDocument/2006/relationships/slide" Target="slides/slide31.xml"/><Relationship Id="rId25" Type="http://schemas.openxmlformats.org/officeDocument/2006/relationships/slide" Target="slides/slide18.xml"/><Relationship Id="rId12" Type="http://schemas.openxmlformats.org/officeDocument/2006/relationships/slide" Target="slides/slide5.xml"/><Relationship Id="rId17" Type="http://schemas.openxmlformats.org/officeDocument/2006/relationships/slide" Target="slides/slide10.xml"/><Relationship Id="rId41" Type="http://schemas.openxmlformats.org/officeDocument/2006/relationships/font" Target="fonts/HelveticaNeue-bold.fntdata"/><Relationship Id="rId20" Type="http://schemas.openxmlformats.org/officeDocument/2006/relationships/slide" Target="slides/slide13.xml"/><Relationship Id="rId54" Type="http://schemas.openxmlformats.org/officeDocument/2006/relationships/customXml" Target="../customXml/item2.xml"/><Relationship Id="rId1" Type="http://schemas.openxmlformats.org/officeDocument/2006/relationships/theme" Target="theme/theme1.xml"/><Relationship Id="rId6" Type="http://schemas.openxmlformats.org/officeDocument/2006/relationships/slideMaster" Target="slideMasters/slideMaster3.xml"/><Relationship Id="rId49" Type="http://schemas.openxmlformats.org/officeDocument/2006/relationships/font" Target="fonts/OpenSans-bold.fntdata"/><Relationship Id="rId36" Type="http://schemas.openxmlformats.org/officeDocument/2006/relationships/slide" Target="slides/slide29.xml"/><Relationship Id="rId23" Type="http://schemas.openxmlformats.org/officeDocument/2006/relationships/slide" Target="slides/slide16.xml"/><Relationship Id="rId28" Type="http://schemas.openxmlformats.org/officeDocument/2006/relationships/slide" Target="slides/slide21.xml"/><Relationship Id="rId15"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1" name="Google Shape;151;p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Distribua os folhetos do mapa mundi em folhas A3 – um mapa para cada mesa </a:t>
            </a:r>
            <a:r>
              <a:rPr b="1" lang="en-US" sz="1400"/>
              <a:t>(</a:t>
            </a:r>
            <a:r>
              <a:rPr b="1" lang="en-US" sz="1400"/>
              <a:t>STP 3 World Map_PT_EU</a:t>
            </a:r>
            <a:r>
              <a:rPr b="1" lang="en-US" sz="1400"/>
              <a:t>.docx)</a:t>
            </a:r>
            <a:endParaRPr b="1" sz="14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8" name="Google Shape;238;p10: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diapositivo; lembre aos participantes que </a:t>
            </a:r>
            <a:r>
              <a:rPr b="1" lang="en-US" sz="1400"/>
              <a:t>todos os capítulo</a:t>
            </a:r>
            <a:r>
              <a:rPr lang="en-US" sz="1400"/>
              <a:t>s do Manual são utilizados na implementação do programa,não somente os quatro capítulos técnicos.  Por exemplo, destaque os Princípios de Proteção, as suas descrições e notas de orientação.  Fornecem excelentes lembretes de todos os tipos de atividades que devem ser implementadas.  Faça uma pausa e peça aos participantes para olharem rapidamente os Princípios de Proteção (páginas 38-48) e encontrarem, no mínimo, um ponto de orientação que ajudaria as equipas de campo a implementar melhor os seus programas. </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A NHE que também pode ser referenciada aqui como “indicadores de desempenho” e “responsabilidades organizacionais”,  é diretamente aplicável como tema de monitorização do programa.</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5" name="Google Shape;245;p1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a:t>
            </a:r>
            <a:r>
              <a:rPr lang="en-US" sz="1400"/>
              <a:t>diapositivo, </a:t>
            </a:r>
            <a:r>
              <a:rPr lang="en-US" sz="1400"/>
              <a:t>e peça aos participantes exemplos de utilização da Esfera em áreas de avaliação e aprendizagem organizacional.</a:t>
            </a:r>
            <a:endParaRPr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2" name="Google Shape;252;p12:notes"/>
          <p:cNvSpPr txBox="1"/>
          <p:nvPr>
            <p:ph idx="1" type="body"/>
          </p:nvPr>
        </p:nvSpPr>
        <p:spPr>
          <a:xfrm>
            <a:off x="934720" y="3907182"/>
            <a:ext cx="5140960" cy="4691988"/>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Peça aos participantes para verem novamente a crise que selecionaram dentre aquelas que identificaram anteriormente nos seus mapas mundi.  Peça-lhes para responderem à pergunta do </a:t>
            </a:r>
            <a:r>
              <a:rPr lang="en-US" sz="1400">
                <a:solidFill>
                  <a:schemeClr val="dk1"/>
                </a:solidFill>
              </a:rPr>
              <a:t>diapositivo</a:t>
            </a:r>
            <a:r>
              <a:rPr lang="en-US" sz="1400"/>
              <a:t> em 5 minutos.  Provavelmente as respostas serão que todas as etapas do ciclo do programa estão em jogo ao mesmo tempo (o que é particularmente verdadeiro em crises crónicas).  Permita 5 minutos para  discussão sobre a melhor forma de  aplicar Esfera ao longo do ciclo do programa.</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0" name="Google Shape;260;p1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Utilize a animação para  trazer cada afirmação, uma a uma.  Para cada uma, peça para levantarem a mão os participantes que acreditam que a declaração é verdadeira ou falsa. Deve haver declarações consideradas "verdadeiras" quase por unanimidade em relação a estes três pontos. Mostre o último desafio e pergunte: "Se estas afirmações forem verdadeiras, o que podemos fazer a respeito, como agentes humanitários? A discussão não deve exceder cerca de 5 minutos.</a:t>
            </a:r>
            <a:endParaRPr sz="14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9" name="Google Shape;269;p14: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os pontos-chave do diapositivo.  Explique que uma das atividades-chave para apoiar uma conceção informada de programa é a recolha e a desagregação de dados.  Explique que o próximo </a:t>
            </a:r>
            <a:r>
              <a:rPr lang="en-US" sz="1400">
                <a:solidFill>
                  <a:schemeClr val="dk1"/>
                </a:solidFill>
              </a:rPr>
              <a:t>diapositivo</a:t>
            </a:r>
            <a:r>
              <a:rPr lang="en-US" sz="1400"/>
              <a:t> mostra um formato genérico que pode ser utilizado se não houver nenhum outro formato nacional ou local já em vigor.</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8" name="Google Shape;278;p1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b="1" lang="en-US" sz="1400"/>
              <a:t>NOTA</a:t>
            </a:r>
            <a:r>
              <a:rPr lang="en-US" sz="1400"/>
              <a:t>: Se for utilizar posteriormente a sessão STP 13 (Esfera, Avaliação e Análise) no </a:t>
            </a:r>
            <a:r>
              <a:rPr i="1" lang="en-US" sz="1400"/>
              <a:t>workshop</a:t>
            </a:r>
            <a:r>
              <a:rPr lang="en-US" sz="1400"/>
              <a:t>, então informe aos participantes que retornaremos a essa tabela mais tarde, e passe para o próximo diapositivo.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Mostre o formato da tabela e peça aos participantes para a consultarem no seu Manual Esfera. Destaque  algumas faixas etárias e pergunte aos participantes porque é que cada uma delas é importante, ou que tipos de respostas do programa seriam facilitadas pela inclusão desta categoria de idade.</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Por exemplo:</a:t>
            </a:r>
            <a:endParaRPr sz="1400"/>
          </a:p>
          <a:p>
            <a:pPr indent="-292100" lvl="0" marL="342900" rtl="0" algn="l">
              <a:lnSpc>
                <a:spcPct val="117999"/>
              </a:lnSpc>
              <a:spcBef>
                <a:spcPts val="0"/>
              </a:spcBef>
              <a:spcAft>
                <a:spcPts val="0"/>
              </a:spcAft>
              <a:buSzPts val="1400"/>
              <a:buFont typeface="Arial"/>
              <a:buChar char="•"/>
            </a:pPr>
            <a:r>
              <a:rPr lang="en-US" sz="1400"/>
              <a:t>Menores de 5 anos – grupo indicador importante para a saúde (incluindo a taxa de mortalidade bruta inferior a 5 anos), e programas nutricionais, uma vez que esta faixa etária é altamente vulnerável e um indicador sensível da saúde de toda a população.</a:t>
            </a:r>
            <a:endParaRPr sz="1400"/>
          </a:p>
          <a:p>
            <a:pPr indent="-292100" lvl="0" marL="342900" rtl="0" algn="l">
              <a:lnSpc>
                <a:spcPct val="117999"/>
              </a:lnSpc>
              <a:spcBef>
                <a:spcPts val="0"/>
              </a:spcBef>
              <a:spcAft>
                <a:spcPts val="0"/>
              </a:spcAft>
              <a:buSzPts val="1400"/>
              <a:buFont typeface="Arial"/>
              <a:buChar char="•"/>
            </a:pPr>
            <a:r>
              <a:rPr lang="en-US" sz="1400"/>
              <a:t>Entre 6 meses e 10 anos - este grupo pode ser rastreado por desnutrição, utilizando a fita MUAC (PB - Perímetro braquial) </a:t>
            </a:r>
            <a:endParaRPr sz="1400"/>
          </a:p>
          <a:p>
            <a:pPr indent="-292100" lvl="0" marL="342900" marR="0" rtl="0" algn="l">
              <a:lnSpc>
                <a:spcPct val="117999"/>
              </a:lnSpc>
              <a:spcBef>
                <a:spcPts val="0"/>
              </a:spcBef>
              <a:spcAft>
                <a:spcPts val="0"/>
              </a:spcAft>
              <a:buSzPts val="1400"/>
              <a:buFont typeface="Arial"/>
              <a:buChar char="•"/>
            </a:pPr>
            <a:r>
              <a:rPr lang="en-US" sz="1400"/>
              <a:t>Entre 6 e 12 anos - útil para identificar necessidades do ensino primário, número de salas de aula, professores, etc.</a:t>
            </a:r>
            <a:endParaRPr sz="1400"/>
          </a:p>
          <a:p>
            <a:pPr indent="-292100" lvl="0" marL="342900" rtl="0" algn="l">
              <a:lnSpc>
                <a:spcPct val="117999"/>
              </a:lnSpc>
              <a:spcBef>
                <a:spcPts val="0"/>
              </a:spcBef>
              <a:spcAft>
                <a:spcPts val="0"/>
              </a:spcAft>
              <a:buSzPts val="1400"/>
              <a:buFont typeface="Arial"/>
              <a:buChar char="•"/>
            </a:pPr>
            <a:r>
              <a:rPr lang="en-US" sz="1400"/>
              <a:t>Abaixo de 14 anos de idade - este grupo pode precisar da vacina contra o sarampo.</a:t>
            </a:r>
            <a:endParaRPr sz="1400"/>
          </a:p>
          <a:p>
            <a:pPr indent="-292100" lvl="0" marL="342900" marR="0" rtl="0" algn="l">
              <a:lnSpc>
                <a:spcPct val="117999"/>
              </a:lnSpc>
              <a:spcBef>
                <a:spcPts val="0"/>
              </a:spcBef>
              <a:spcAft>
                <a:spcPts val="0"/>
              </a:spcAft>
              <a:buSzPts val="1400"/>
              <a:buFont typeface="Arial"/>
              <a:buChar char="•"/>
            </a:pPr>
            <a:r>
              <a:rPr lang="en-US" sz="1400"/>
              <a:t>Entre 13 e 17 anos - útil para identificar programas para aqueles que iniciam a puberdade (distribuição de material de higiene menstrual para meninas) e também a idade de recrutamento para meninos em grupos militares ou paramilitares, por exemplo.</a:t>
            </a:r>
            <a:endParaRPr sz="1400"/>
          </a:p>
          <a:p>
            <a:pPr indent="-292100" lvl="0" marL="342900" rtl="0" algn="l">
              <a:lnSpc>
                <a:spcPct val="117999"/>
              </a:lnSpc>
              <a:spcBef>
                <a:spcPts val="0"/>
              </a:spcBef>
              <a:spcAft>
                <a:spcPts val="0"/>
              </a:spcAft>
              <a:buSzPts val="1400"/>
              <a:buFont typeface="Arial"/>
              <a:buChar char="•"/>
            </a:pPr>
            <a:r>
              <a:rPr lang="en-US" sz="1400"/>
              <a:t>Menores de 18 anos -  legalmente são crianças/menores, e muitos programas e preocupações de proteção centram-se nos direitos e proteção deste grupo</a:t>
            </a:r>
            <a:endParaRPr sz="1400"/>
          </a:p>
          <a:p>
            <a:pPr indent="-292100" lvl="0" marL="342900" rtl="0" algn="l">
              <a:lnSpc>
                <a:spcPct val="117999"/>
              </a:lnSpc>
              <a:spcBef>
                <a:spcPts val="0"/>
              </a:spcBef>
              <a:spcAft>
                <a:spcPts val="0"/>
              </a:spcAft>
              <a:buSzPts val="1400"/>
              <a:buFont typeface="Arial"/>
              <a:buChar char="•"/>
            </a:pPr>
            <a:r>
              <a:rPr lang="en-US" sz="1400"/>
              <a:t>18 a 60 (ou 65 ou definidos localmente) - adultos</a:t>
            </a:r>
            <a:endParaRPr sz="1400"/>
          </a:p>
          <a:p>
            <a:pPr indent="-292100" lvl="0" marL="342900" rtl="0" algn="l">
              <a:lnSpc>
                <a:spcPct val="117999"/>
              </a:lnSpc>
              <a:spcBef>
                <a:spcPts val="0"/>
              </a:spcBef>
              <a:spcAft>
                <a:spcPts val="0"/>
              </a:spcAft>
              <a:buSzPts val="1400"/>
              <a:buFont typeface="Arial"/>
              <a:buChar char="•"/>
            </a:pPr>
            <a:r>
              <a:rPr lang="en-US" sz="1400"/>
              <a:t>Mais de 60 (ou 65 ou definidos de uma outra forma) – pessoas idosas</a:t>
            </a:r>
            <a:endParaRPr sz="1400"/>
          </a:p>
          <a:p>
            <a:pPr indent="-292100" lvl="0" marL="342900" marR="0" rtl="0" algn="l">
              <a:lnSpc>
                <a:spcPct val="117999"/>
              </a:lnSpc>
              <a:spcBef>
                <a:spcPts val="0"/>
              </a:spcBef>
              <a:spcAft>
                <a:spcPts val="0"/>
              </a:spcAft>
              <a:buSzPts val="1400"/>
              <a:buFont typeface="Arial"/>
              <a:buChar char="•"/>
            </a:pPr>
            <a:r>
              <a:rPr lang="en-US" sz="1400"/>
              <a:t>70 a 79 - programas de assistência para pessoas idosas, questões de acesso.</a:t>
            </a:r>
            <a:endParaRPr sz="1400"/>
          </a:p>
          <a:p>
            <a:pPr indent="-292100" lvl="0" marL="342900" marR="0" rtl="0" algn="l">
              <a:lnSpc>
                <a:spcPct val="117999"/>
              </a:lnSpc>
              <a:spcBef>
                <a:spcPts val="0"/>
              </a:spcBef>
              <a:spcAft>
                <a:spcPts val="0"/>
              </a:spcAft>
              <a:buSzPts val="1400"/>
              <a:buFont typeface="Arial"/>
              <a:buChar char="•"/>
            </a:pPr>
            <a:r>
              <a:rPr lang="en-US" sz="1400"/>
              <a:t>Mais de 80 - programas de cuidados paliativos, aumento dos serviços de saúde e questões de perda de acesso. </a:t>
            </a:r>
            <a:endParaRPr sz="1400"/>
          </a:p>
          <a:p>
            <a:pPr indent="-203200" lvl="0" marL="342900" marR="0" rtl="0" algn="l">
              <a:lnSpc>
                <a:spcPct val="117999"/>
              </a:lnSpc>
              <a:spcBef>
                <a:spcPts val="0"/>
              </a:spcBef>
              <a:spcAft>
                <a:spcPts val="0"/>
              </a:spcAft>
              <a:buSzPts val="2200"/>
              <a:buFont typeface="Arial"/>
              <a:buNone/>
            </a:pPr>
            <a:r>
              <a:t/>
            </a:r>
            <a:endParaRPr sz="14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a:p>
            <a:pPr indent="-203200" lvl="0" marL="342900" marR="0" rtl="0" algn="l">
              <a:lnSpc>
                <a:spcPct val="117999"/>
              </a:lnSpc>
              <a:spcBef>
                <a:spcPts val="0"/>
              </a:spcBef>
              <a:spcAft>
                <a:spcPts val="0"/>
              </a:spcAft>
              <a:buSzPts val="2200"/>
              <a:buFont typeface="Arial"/>
              <a:buNone/>
            </a:pPr>
            <a:r>
              <a:t/>
            </a:r>
            <a:endParaRPr sz="2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7" name="Google Shape;287;p16: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17999"/>
              </a:lnSpc>
              <a:spcBef>
                <a:spcPts val="0"/>
              </a:spcBef>
              <a:spcAft>
                <a:spcPts val="0"/>
              </a:spcAft>
              <a:buSzPts val="2200"/>
              <a:buFont typeface="Helvetica Neue"/>
              <a:buNone/>
            </a:pPr>
            <a:r>
              <a:rPr b="1" lang="en-US" sz="1400"/>
              <a:t>Não deve  haver grande discussão sobre os próximos diapositivos.  São essencialmente concebidos para salientar o tópico.  As discussões terão lugar num curto exercício.</a:t>
            </a:r>
            <a:endParaRPr sz="1400"/>
          </a:p>
          <a:p>
            <a:pPr indent="0" lvl="0" marL="0" marR="0" rtl="0" algn="l">
              <a:lnSpc>
                <a:spcPct val="117999"/>
              </a:lnSpc>
              <a:spcBef>
                <a:spcPts val="0"/>
              </a:spcBef>
              <a:spcAft>
                <a:spcPts val="0"/>
              </a:spcAft>
              <a:buSzPts val="2200"/>
              <a:buFont typeface="Helvetica Neue"/>
              <a:buNone/>
            </a:pPr>
            <a:r>
              <a:t/>
            </a:r>
            <a:endParaRPr b="1" sz="1400"/>
          </a:p>
          <a:p>
            <a:pPr indent="0" lvl="0" marL="0" marR="0" rtl="0" algn="l">
              <a:lnSpc>
                <a:spcPct val="117999"/>
              </a:lnSpc>
              <a:spcBef>
                <a:spcPts val="0"/>
              </a:spcBef>
              <a:spcAft>
                <a:spcPts val="0"/>
              </a:spcAft>
              <a:buSzPts val="2200"/>
              <a:buFont typeface="Helvetica Neue"/>
              <a:buNone/>
            </a:pPr>
            <a:r>
              <a:rPr b="0" lang="en-US" sz="1400"/>
              <a:t>Estes </a:t>
            </a:r>
            <a:r>
              <a:rPr lang="en-US" sz="1400"/>
              <a:t>diapositivos</a:t>
            </a:r>
            <a:r>
              <a:rPr b="0" lang="en-US" sz="1400"/>
              <a:t> seguem os títulos das páginas 13 a 16 do Manual.</a:t>
            </a:r>
            <a:endParaRPr b="0" sz="1400"/>
          </a:p>
          <a:p>
            <a:pPr indent="0" lvl="0" marL="0" marR="0" rtl="0" algn="l">
              <a:lnSpc>
                <a:spcPct val="117999"/>
              </a:lnSpc>
              <a:spcBef>
                <a:spcPts val="0"/>
              </a:spcBef>
              <a:spcAft>
                <a:spcPts val="0"/>
              </a:spcAft>
              <a:buSzPts val="2200"/>
              <a:buFont typeface="Helvetica Neue"/>
              <a:buNone/>
            </a:pPr>
            <a:r>
              <a:t/>
            </a:r>
            <a:endParaRPr b="0" sz="1400"/>
          </a:p>
          <a:p>
            <a:pPr indent="0" lvl="0" marL="0" rtl="0" algn="l">
              <a:lnSpc>
                <a:spcPct val="117999"/>
              </a:lnSpc>
              <a:spcBef>
                <a:spcPts val="0"/>
              </a:spcBef>
              <a:spcAft>
                <a:spcPts val="0"/>
              </a:spcAft>
              <a:buNone/>
            </a:pPr>
            <a:r>
              <a:rPr lang="en-US" sz="1400"/>
              <a:t>Apresente os pontos-chave. Observe que o relatório de 2018 da ALNAP </a:t>
            </a:r>
            <a:r>
              <a:rPr i="1" lang="en-US" sz="1400"/>
              <a:t>State of the Humanitarian System </a:t>
            </a:r>
            <a:r>
              <a:rPr lang="en-US" sz="1400"/>
              <a:t>destaca a ideia de que as crianças e os idosos ainda são negligenciados.</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6" name="Google Shape;296;p17: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17999"/>
              </a:lnSpc>
              <a:spcBef>
                <a:spcPts val="0"/>
              </a:spcBef>
              <a:spcAft>
                <a:spcPts val="0"/>
              </a:spcAft>
              <a:buSzPts val="2200"/>
              <a:buFont typeface="Helvetica Neue"/>
              <a:buNone/>
            </a:pPr>
            <a:r>
              <a:rPr lang="en-US" sz="1400"/>
              <a:t>Observe que os cuidados paliativos foram acrescentados ao Manual Esfera de 2018 para fornecer uma orientação adicional para esse grupo.</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5" name="Google Shape;305;p18: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os pontos-chave.  Se necessário, certifique-se  de que todos endendem a diferença entre “sexo” e “género”.</a:t>
            </a:r>
            <a:endParaRPr sz="1400"/>
          </a:p>
          <a:p>
            <a:pPr indent="0" lvl="0" marL="0" rtl="0" algn="l">
              <a:lnSpc>
                <a:spcPct val="117999"/>
              </a:lnSpc>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4" name="Google Shape;314;p19: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b="1" lang="en-US" sz="1400"/>
              <a:t>NOTA: Se o seu </a:t>
            </a:r>
            <a:r>
              <a:rPr b="1" i="1" lang="en-US" sz="1400"/>
              <a:t>workshop</a:t>
            </a:r>
            <a:r>
              <a:rPr b="1" lang="en-US" sz="1400"/>
              <a:t> inclui a sessão STP 15: PSEA – que abrange a exploração, o abuso,  o assédio  sexual e a violência de género – então não perca muito tempo nesta discussão, e assegure aos participantes que voltarão a essas importantes questões.  Isso  também se aplica ao próximo diapositivo. </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Esse ponto deve ser bem compreendido pela maioria dos participantes.  O foco deve estar  na pergunta abaixo da afirmação.  Aguarde um momento para ouvir dos participantes o que sentem ser os melhores usos e restrições na construção de conjuntos de dados para a análise com respeito à violência de género.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Os temas mais comuns são: segurança dos dados, casos não notificados devido ao medo, pressão da comunidade ou normas tradicionais, e ter cuidado para que os programas de resposta não estigmatizem mais ou ponham em perigo as pessoas que se apresentam para denunciar abusos.</a:t>
            </a:r>
            <a:endParaRPr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d9c3372a9b_0_77:notes"/>
          <p:cNvSpPr/>
          <p:nvPr>
            <p:ph idx="2" type="sldImg"/>
          </p:nvPr>
        </p:nvSpPr>
        <p:spPr>
          <a:xfrm>
            <a:off x="389467" y="697230"/>
            <a:ext cx="6231600" cy="34863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7" name="Google Shape;157;gd9c3372a9b_0_77:notes"/>
          <p:cNvSpPr txBox="1"/>
          <p:nvPr>
            <p:ph idx="1" type="body"/>
          </p:nvPr>
        </p:nvSpPr>
        <p:spPr>
          <a:xfrm>
            <a:off x="934720" y="4415790"/>
            <a:ext cx="5141100" cy="4183500"/>
          </a:xfrm>
          <a:prstGeom prst="rect">
            <a:avLst/>
          </a:prstGeom>
          <a:noFill/>
          <a:ln>
            <a:noFill/>
          </a:ln>
        </p:spPr>
        <p:txBody>
          <a:bodyPr anchorCtr="0" anchor="t" bIns="54725" lIns="109475" spcFirstLastPara="1" rIns="109475" wrap="square" tIns="54725">
            <a:noAutofit/>
          </a:bodyPr>
          <a:lstStyle/>
          <a:p>
            <a:pPr indent="0" lvl="0" marL="0" rtl="0" algn="l">
              <a:spcBef>
                <a:spcPts val="0"/>
              </a:spcBef>
              <a:spcAft>
                <a:spcPts val="0"/>
              </a:spcAft>
              <a:buClr>
                <a:schemeClr val="dk1"/>
              </a:buClr>
              <a:buFont typeface="Arial"/>
              <a:buNone/>
            </a:pPr>
            <a:r>
              <a:rPr lang="en-US" sz="1400">
                <a:solidFill>
                  <a:schemeClr val="dk1"/>
                </a:solidFill>
              </a:rPr>
              <a:t>Reveja  os objetivos.  Observe que a estrutura desta sessão está de acordo com a segunda metade do capítulo “O que é Esfera?” - páginas 4-20.</a:t>
            </a:r>
            <a:endParaRPr sz="800"/>
          </a:p>
          <a:p>
            <a:pPr indent="0" lvl="0" marL="0" rtl="0" algn="l">
              <a:lnSpc>
                <a:spcPct val="118000"/>
              </a:lnSpc>
              <a:spcBef>
                <a:spcPts val="0"/>
              </a:spcBef>
              <a:spcAft>
                <a:spcPts val="0"/>
              </a:spcAft>
              <a:buSzPts val="1600"/>
              <a:buNone/>
            </a:pPr>
            <a:r>
              <a:t/>
            </a:r>
            <a:endParaRPr sz="160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2" name="Google Shape;322;p20: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Observe que esse problema de longa data é uma preocupação primária de proteção, e agora está a ser tratado em campanhas mais visíveis para ajudar a prevenir este abuso.  A exploração e o abuso sexual destroem a vida das pessoas.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Como efeito secundário, é de assinalar que estas violações também têm prejudicado as agências humanitárias bem intencionadas ao longo dos últimos anos.  As ONG, a ONU, os governos nacionais e locais, todos eles, têm tido a sua reputação prejudicada (e em alguns casos, resultando em perdas de financiamento) devido a violações.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b="1" lang="en-US" sz="1400"/>
              <a:t>PARE COM A EXPLORAÇÃO E O ABUSO SEXUAL</a:t>
            </a:r>
            <a:endParaRPr b="1"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1" name="Google Shape;331;p2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Peça aos participantes para refletirem sobre a fotografia e pergunte quais os desafios que este menino enfrentará nas suas atividades diárias, e que programas específicos, caso existam, podem  ser colocados em prática para atender às suas necessidades.</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0" name="Google Shape;340;p22: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diapositivo.  Pergunte se alguém conhece a prevalência do VIH nas suas área de atuação.</a:t>
            </a:r>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9" name="Google Shape;349;p2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Observe que a edição de 2018 do Manual aborda esta questão de uma forma muito mais direta do que as edições anteriores.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Observe que um modo específico dos programas discriminarem as pessoas da comunidade LGBTQI, dá-se nos sistemas de distribuição baseados nas estruturas domésticas tradicionais. Uma das melhores maneiras de superar as consequências negativas para este grupo é </a:t>
            </a:r>
            <a:r>
              <a:rPr b="1" lang="en-US" sz="1400"/>
              <a:t>consultá-lo</a:t>
            </a:r>
            <a:r>
              <a:rPr b="1" lang="en-US" sz="1400"/>
              <a:t> durante todo o processo de resposta.</a:t>
            </a:r>
            <a:endParaRPr b="1"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7" name="Google Shape;357;p24: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diapositivo e os pontos-chave.</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4" name="Google Shape;364;p2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Este é um exercício rápido para envolver o grupo e continuar a linha temática de aplicação da Esfera em diferentes contextos de resposta.</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Para algumas emergências, certos grupos podem ser classificados como preocupações prioritárias, por exemplo, a fome, onde as crianças menores de 5 anos correm  maior risco, casos de violência particularmente extrema, como limpeza étnica e genocídio, onde o apoio psicossocial pode ser uma prioridade, ou países e situações onde as pessoas da comunidade LGBTQI são definidas como criminosas devido às leis locais ou nacionais.</a:t>
            </a:r>
            <a:endParaRPr sz="14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2" name="Google Shape;372;p26: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Este diapositivo é </a:t>
            </a:r>
            <a:r>
              <a:rPr lang="en-US" sz="1400"/>
              <a:t>uma simples interação para reconhecer que a lista não é abrangente, mas sim representativa.</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Outros exemplos incluem: capacidade dos agentes humanitários, segurança, acesso, mercados.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Este diapositivo é baseado nos títulos das páginas 16-20  do Manual.</a:t>
            </a:r>
            <a:endParaRPr sz="14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0" name="Google Shape;380;p27: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Esta é uma observação importante na discussão geral do contexto, e um lembrete de que os governos nacionais sempre têm a autoridade e o mandato para ajudar – mesmo quando falta capacidade.  É também um lembrete de que o Manual Esfera pode e deve ser utilizado por ministérios e agências do governo envolvidos na resposta humanitária. </a:t>
            </a:r>
            <a:endParaRPr sz="14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2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9" name="Google Shape;389;p28: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Explique que embora o breve vídeo tenha como foco uma resposta de Abrigo, encoraje os participantes a assisti-lo com atenção, a pensar sobre a aplicação das lições aprendidas de Bagdá a qualquer setor ou programa, e a tomar nota de quaisquer pontos-chave. O vídeo dura apenas um pouco mais de 2 minutos.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b="1" lang="en-US" sz="1400"/>
              <a:t>Este diapositivo contém legendas incluídas. </a:t>
            </a:r>
            <a:r>
              <a:rPr lang="en-US" sz="1400"/>
              <a:t>Para iniciar o vídeo e acionar as legendas simultaneamente, </a:t>
            </a:r>
            <a:r>
              <a:rPr b="1" lang="en-US" sz="1400"/>
              <a:t>clique na borda branca  AO REDOR do vídeo </a:t>
            </a:r>
            <a:r>
              <a:rPr lang="en-US" sz="1400"/>
              <a:t>e não no próprio vídeo (que reproduzirá o vídeo sem legendas).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UMA MUDANÇA NA ABORDAGEM:</a:t>
            </a:r>
            <a:endParaRPr sz="1400"/>
          </a:p>
          <a:p>
            <a:pPr indent="0" lvl="0" marL="0" rtl="0" algn="l">
              <a:lnSpc>
                <a:spcPct val="117999"/>
              </a:lnSpc>
              <a:spcBef>
                <a:spcPts val="0"/>
              </a:spcBef>
              <a:spcAft>
                <a:spcPts val="0"/>
              </a:spcAft>
              <a:buNone/>
            </a:pPr>
            <a:r>
              <a:rPr lang="en-US" sz="1400"/>
              <a:t>RESPOSTA DE ABRIGO URBANO</a:t>
            </a: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2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5" name="Google Shape;395;p29: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Conceda mais ou menos 5 minutos para a discussão dessas duas perguntas em grupos pequenos.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A sessão de perguntas deve ser rápida, apenas reunindo os  pontos-chave de cada grupo, não mais do que um minuto para cada.</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4" name="Google Shape;164;p3: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Explique  que as edições mais recentes do Manual Esfera vêm sendo trabalhadas para adicionar uma linguagem e uma orientação para ajudar a tornar a Esfera apropriada para qualquer contexto humanitário. Embora houvesse críticas de que a orientação inicial da Esfera (nas edições do início dos anos 2000)  estava fortemente orientada aos campos em ambientes rurais,  isto foi em grande medida superado na edição 2018, com um maior foco na necessidade de análise em ambientes urbanos, emergências crónicas, e outros contextos de resposta operacional.</a:t>
            </a:r>
            <a:endParaRPr sz="1400"/>
          </a:p>
          <a:p>
            <a:pPr indent="0" lvl="0" marL="0" rtl="0" algn="l">
              <a:lnSpc>
                <a:spcPct val="117999"/>
              </a:lnSpc>
              <a:spcBef>
                <a:spcPts val="0"/>
              </a:spcBef>
              <a:spcAft>
                <a:spcPts val="0"/>
              </a:spcAft>
              <a:buNone/>
            </a:pPr>
            <a:r>
              <a:t/>
            </a:r>
            <a:endParaRPr sz="2200"/>
          </a:p>
          <a:p>
            <a:pPr indent="0" lvl="0" marL="0" rtl="0" algn="l">
              <a:lnSpc>
                <a:spcPct val="117999"/>
              </a:lnSpc>
              <a:spcBef>
                <a:spcPts val="0"/>
              </a:spcBef>
              <a:spcAft>
                <a:spcPts val="0"/>
              </a:spcAft>
              <a:buNone/>
            </a:pPr>
            <a:r>
              <a:t/>
            </a:r>
            <a:endParaRPr sz="2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3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2" name="Google Shape;402;p30: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Esta é a sequência final da sessão.  Como lembrete, explique que os participantes devem verificar o Apêndice do capítulo 1 do Manual Esfera, chamado “O que é Esfera?”, e observar as listas de verificação na avaliação de mercado, ajuda em dinheiro e questões de gestão da cadeia de abastecimento.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Se estiver a apresentar esta sessão como parte de um </a:t>
            </a:r>
            <a:r>
              <a:rPr i="1" lang="en-US" sz="1400"/>
              <a:t>workshop</a:t>
            </a:r>
            <a:r>
              <a:rPr lang="en-US" sz="1400"/>
              <a:t> mais longo e irá utilizar a sessão específica, </a:t>
            </a:r>
            <a:r>
              <a:rPr b="1" lang="en-US" sz="1400"/>
              <a:t>STP 17 – Esfera, Dinheiro e Mercado</a:t>
            </a:r>
            <a:r>
              <a:rPr b="1" lang="en-US" sz="1400"/>
              <a:t>s</a:t>
            </a:r>
            <a:r>
              <a:rPr lang="en-US" sz="1400"/>
              <a:t>, explique que voltará a esses aspetos posteriormente em maior detalhe, e que os participantes devem observar e ler essas listas de verificação antes dessa sessão.</a:t>
            </a:r>
            <a:endParaRPr sz="14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3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0" name="Google Shape;410;p31: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7" name="Google Shape;417;p32:notes"/>
          <p:cNvSpPr txBox="1"/>
          <p:nvPr>
            <p:ph idx="1" type="body"/>
          </p:nvPr>
        </p:nvSpPr>
        <p:spPr>
          <a:xfrm>
            <a:off x="914711" y="4344025"/>
            <a:ext cx="5028600" cy="4114500"/>
          </a:xfrm>
          <a:prstGeom prst="rect">
            <a:avLst/>
          </a:prstGeom>
          <a:noFill/>
          <a:ln>
            <a:noFill/>
          </a:ln>
        </p:spPr>
        <p:txBody>
          <a:bodyPr anchorCtr="0" anchor="t" bIns="45650" lIns="91325" spcFirstLastPara="1" rIns="91325" wrap="square" tIns="45650">
            <a:noAutofit/>
          </a:bodyPr>
          <a:lstStyle/>
          <a:p>
            <a:pPr indent="0" lvl="0" marL="0" marR="0" rtl="0" algn="l">
              <a:lnSpc>
                <a:spcPct val="117999"/>
              </a:lnSpc>
              <a:spcBef>
                <a:spcPts val="0"/>
              </a:spcBef>
              <a:spcAft>
                <a:spcPts val="0"/>
              </a:spcAft>
              <a:buSzPts val="1400"/>
              <a:buFont typeface="Helvetica Neue"/>
              <a:buNone/>
            </a:pPr>
            <a:r>
              <a:rPr lang="en-US" sz="1400"/>
              <a:t>Faça a conclusão e agradeça a todos pela atenção e participação.  Se houver uma sessão em seguida, informe a duração do intervalo e observe o momento em que os participantes devem regressar para dar seguimento.</a:t>
            </a:r>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3" name="Google Shape;173;p4:notes"/>
          <p:cNvSpPr txBox="1"/>
          <p:nvPr>
            <p:ph idx="1" type="body"/>
          </p:nvPr>
        </p:nvSpPr>
        <p:spPr>
          <a:xfrm>
            <a:off x="934720" y="3886973"/>
            <a:ext cx="5140960" cy="5126493"/>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Peça aos participantes em cada mesa (ou pequeno grupo) para anotarem cinco crises atuais nos seus mapas. Após 5 minutos, dirija-se a cada mesa e peça-lhes que mencionem uma crise que lhes seja familiar. Dirija-se a cada grupo sucessivamente para destacar uma crise diferente. </a:t>
            </a:r>
            <a:r>
              <a:rPr b="1" lang="en-US" sz="1400"/>
              <a:t>Assim que cada grupo tiver selecionado uma crise diferente,</a:t>
            </a:r>
            <a:r>
              <a:rPr lang="en-US" sz="1400"/>
              <a:t> peça-lhes para responder às perguntas do diapositivo conforme sejam pertinentes à situação que lhes foi atribuída. Os grupos terão mais 5 minutos para registrar as suas respostas. O exercício de perguntas e respostas deve ser rápido - não mais do que 10 minutos.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OPÇÃO DE LOCALIZAÇÃO: Para audiências locais/nacionais, considere a utilização de um mapa nacional, provincial, ou mesmo distrital para este exercício. Este mesmo exercício e abordagem pode ser dimensionado para qualquer nível, dependendo do foco (e </a:t>
            </a:r>
            <a:r>
              <a:rPr lang="en-US" sz="1400"/>
              <a:t>heterogeneidade</a:t>
            </a:r>
            <a:r>
              <a:rPr lang="en-US" sz="1400"/>
              <a:t>) do grupo de formação.</a:t>
            </a: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1" name="Google Shape;181;p5: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Explique que para as crises que acabam de ser descritas, Esfera pode ser utilizado em cada contexto. Contudo, existem algumas orientações importantes sobre como isto é feito da melhor maneira possível. Apresente os pontos do diapositivo e dê tempo para resposta e discussão.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b="1" lang="en-US" sz="1400"/>
              <a:t>Neste momento, d</a:t>
            </a:r>
            <a:r>
              <a:rPr b="1" lang="en-US" sz="1400"/>
              <a:t>esafie os participantes </a:t>
            </a:r>
            <a:r>
              <a:rPr lang="en-US" sz="1400"/>
              <a:t>a descreverem o que eles podem fazer para </a:t>
            </a:r>
            <a:r>
              <a:rPr b="1" lang="en-US" sz="1400"/>
              <a:t>de facto advogar </a:t>
            </a:r>
            <a:r>
              <a:rPr lang="en-US" sz="1400"/>
              <a:t>por melhorias quando falhamos.  Quais são as grandes (e pequenas) ações que podem  ser tomadas para fazer a diferença? (Se utilizar posteriormente a sessão Advocacia STP 19 no seu </a:t>
            </a:r>
            <a:r>
              <a:rPr i="1" lang="en-US" sz="1400"/>
              <a:t>workshop</a:t>
            </a:r>
            <a:r>
              <a:rPr lang="en-US" sz="1400"/>
              <a:t>, então não perca muito tempo nessa discussão, ou simplesmente declare que praticaremos a advocacia numa sessão posterior).</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b="1" lang="en-US" sz="1400"/>
              <a:t>NOTA IMPORTANTE</a:t>
            </a:r>
            <a:r>
              <a:rPr lang="en-US" sz="1400"/>
              <a:t>: A importância da informação neste dispositivo não pode ser sobrestimada.  Existe uma conceção errada, comum e persistente, de que as normas humanitárias são irrelevantes em situações onde  simplesmente não podem ser cumpridas, porque colocam a meta num nível inalcançável. Simplesmente, este não é o caso. Nessas situações – onde a lacuna entre "o que é" e "o que deve ser"  é muito grande – há muito mais necessidade de normas, e ainda maior a necessidade de advogar por melhorias.</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8" name="Google Shape;188;p6:notes"/>
          <p:cNvSpPr txBox="1"/>
          <p:nvPr>
            <p:ph idx="1" type="body"/>
          </p:nvPr>
        </p:nvSpPr>
        <p:spPr>
          <a:xfrm>
            <a:off x="934720" y="4183380"/>
            <a:ext cx="5140960" cy="441579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Este é um ponto-chave e deve ser enfatizado.  Dê  alguns momentos para perguntas e discussão sobre este ponto.  Observe  que os indicadores de progresso, em particular, são úteis para a definição de mínimos estabelecidos localmente. </a:t>
            </a:r>
            <a:r>
              <a:rPr b="1" lang="en-US" sz="1400"/>
              <a:t>Lembre os participantes que os indicadores </a:t>
            </a:r>
            <a:r>
              <a:rPr b="1" lang="en-US" sz="1400" u="sng"/>
              <a:t>são apenas indicadores </a:t>
            </a:r>
            <a:r>
              <a:rPr b="1" lang="en-US" sz="1400"/>
              <a:t>e não devem  ser confundidos com as próprias normas.  </a:t>
            </a:r>
            <a:r>
              <a:rPr b="0" lang="en-US" sz="1400"/>
              <a:t>Onde um indicador não for exequível por alguma razão,  procure  outros para triangular e continuar a avaliar a situação.</a:t>
            </a:r>
            <a:endParaRPr b="1"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5" name="Google Shape;195;p7: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diagrama do ciclo do programa e explique que a Esfera pode ser utilizada ao longo de cada passo do ciclo (muito embora o título do  Manual seja “Carta Humanitária e Normas Mínimas para a Resposta Humanitária“). Explique que percorrerão cada etapa do ciclo e que destacará exemplos de utilização da Esfera para cada uma delas.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Observe que todos desempenham um papel em pelo menos uma fase deste ciclo, e que isso nos ajuda a compreender melhor a natureza e a necessidade de trabalhar de um modo mais coordenado. Isto pode ser alcançado  através da partilha e da adesão genuína à abordagem encontrada na Esfera, baseada em direitos fundamentais. </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Observe que o IASC – Comité Permanente Interagências – desenvolveu um programa substancial de treinamento e apoio para o ciclo do programa humanitário como parte de sua “Agenda Transformativa”.  Qualquer participante que esteja familiarizado com o modelo  IASC do ciclo de programa,  pode notar diferenças entre o modelo IASC e o do diapositivo.  Se necessário, deixe claro que Esfera é um modelo de ciclo de programa humanitário agnóstico, e o apresentado aqui (que é baseado no texto do capítulo “O que é Esfera?”), é apenas uma representação genérica e não uma declaração de como a Esfera pensa que as fases do ciclo de programa devem ser organizadas.</a:t>
            </a:r>
            <a:endParaRPr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7" name="Google Shape;207;p8: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Apresente o diapositivo e peça aos participantes exemplos de utilização da Esfera para avaliação.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Pergunte que outras listas de verificação ou ferramentas de avaliação estão a ser utilizadas.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Observe que há metodologias e listas de verificação de avaliação bem elaboradas que têm sido desenvolvidas pela IASC,  denominada  Avaliação Rápida Inicial Multi-Cluster/setorial (MIRA). Trata-se de uma ferramenta conjunta de avaliação de necessidades que pode ser utilizada em emergências de início súbito, incluindo as Respostas de Emergência de Nível 3 do Sistema IASC (Respostas L3). Pode ser encontrado em www.humanitarianresponse.info</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As listas de verificação de avaliação Esfera são encontradas em diferentes partes do Manual Esfera e focam aspetos específicos de resposta. MIRA é um sistema e uma abordagem de âmbito mais vasto para a avaliação em geral, particularmente adequado para situações humanitárias após catástrofes.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Se utilizar posteriormente a sessão STP 13 (A Esfera, Avaliação e Análise) no seu w</a:t>
            </a:r>
            <a:r>
              <a:rPr i="1" lang="en-US" sz="1400"/>
              <a:t>orkshop</a:t>
            </a:r>
            <a:r>
              <a:rPr lang="en-US" sz="1400"/>
              <a:t>, a sessão apresenta uma técnica poderosa para desenhar uma avaliação, começando a partir dos </a:t>
            </a:r>
            <a:r>
              <a:rPr b="1" lang="en-US" sz="1400"/>
              <a:t>indicadores</a:t>
            </a:r>
            <a:r>
              <a:rPr lang="en-US" sz="1400"/>
              <a:t> (ao invés das listas de verificação fornecidas).</a:t>
            </a:r>
            <a:endParaRPr sz="14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0" name="Google Shape;220;p9:notes"/>
          <p:cNvSpPr txBox="1"/>
          <p:nvPr>
            <p:ph idx="1" type="body"/>
          </p:nvPr>
        </p:nvSpPr>
        <p:spPr>
          <a:xfrm>
            <a:off x="934720" y="4415790"/>
            <a:ext cx="5140960" cy="4183380"/>
          </a:xfrm>
          <a:prstGeom prst="rect">
            <a:avLst/>
          </a:prstGeom>
          <a:noFill/>
          <a:ln>
            <a:noFill/>
          </a:ln>
        </p:spPr>
        <p:txBody>
          <a:bodyPr anchorCtr="0" anchor="t" bIns="46575" lIns="93175" spcFirstLastPara="1" rIns="93175" wrap="square" tIns="46575">
            <a:noAutofit/>
          </a:bodyPr>
          <a:lstStyle/>
          <a:p>
            <a:pPr indent="0" lvl="0" marL="0" rtl="0" algn="l">
              <a:lnSpc>
                <a:spcPct val="117999"/>
              </a:lnSpc>
              <a:spcBef>
                <a:spcPts val="0"/>
              </a:spcBef>
              <a:spcAft>
                <a:spcPts val="0"/>
              </a:spcAft>
              <a:buNone/>
            </a:pPr>
            <a:r>
              <a:rPr lang="en-US" sz="1400"/>
              <a:t>Pergunte  aos participantes como Esfera pode ajudar a orientar a estratégia, o planeamento e o projeto.  Em particular, peça exemplos dos capítulos de fundamentos.</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Peça  aos participantes para  consultarem o diagrama da página 11 do Manual Esfera.  Utilize  a animação do slide para revelar o texto, e então, a progressão animada do diagrama na parte inferior (isto é uma versão condensada do diagrama da página 11.</a:t>
            </a:r>
            <a:endParaRPr sz="1400"/>
          </a:p>
          <a:p>
            <a:pPr indent="0" lvl="0" marL="0" rtl="0" algn="l">
              <a:lnSpc>
                <a:spcPct val="117999"/>
              </a:lnSpc>
              <a:spcBef>
                <a:spcPts val="0"/>
              </a:spcBef>
              <a:spcAft>
                <a:spcPts val="0"/>
              </a:spcAft>
              <a:buNone/>
            </a:pPr>
            <a:r>
              <a:t/>
            </a:r>
            <a:endParaRPr sz="1400"/>
          </a:p>
          <a:p>
            <a:pPr indent="0" lvl="0" marL="0" rtl="0" algn="l">
              <a:lnSpc>
                <a:spcPct val="117999"/>
              </a:lnSpc>
              <a:spcBef>
                <a:spcPts val="0"/>
              </a:spcBef>
              <a:spcAft>
                <a:spcPts val="0"/>
              </a:spcAft>
              <a:buNone/>
            </a:pPr>
            <a:r>
              <a:rPr lang="en-US" sz="1400"/>
              <a:t>Como orientação geral, pode explicar que os capítulos de fundamentos em geral fornecem aos  agentes humanitários  ferramentas para ajudar a decidir estratégias que auxiliam as pessoas a reivindicar os seus direitos, e que os capítulos técnicos fornecem orientação para diferentes estratégias  que podem ou não ser selecionadas.  Em última análise,  a importância do trabalho de análise em determinar estratégias de respostas, cabe à decisão dos atores de resposta. Esfera pode ajudar a salientar os diferentes modos  de resposta (dinheiro, em espécie, assistência técnica, treinamento, etc.)</a:t>
            </a:r>
            <a:endParaRPr sz="1400"/>
          </a:p>
          <a:p>
            <a:pPr indent="0" lvl="0" marL="0" rtl="0" algn="l">
              <a:lnSpc>
                <a:spcPct val="117999"/>
              </a:lnSpc>
              <a:spcBef>
                <a:spcPts val="0"/>
              </a:spcBef>
              <a:spcAft>
                <a:spcPts val="0"/>
              </a:spcAft>
              <a:buNone/>
            </a:pPr>
            <a:r>
              <a:t/>
            </a:r>
            <a:endParaRPr sz="1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jpg"/><Relationship Id="rId3"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type="tx">
  <p:cSld name="TITLE_AND_BODY">
    <p:spTree>
      <p:nvGrpSpPr>
        <p:cNvPr id="12" name="Shape 12"/>
        <p:cNvGrpSpPr/>
        <p:nvPr/>
      </p:nvGrpSpPr>
      <p:grpSpPr>
        <a:xfrm>
          <a:off x="0" y="0"/>
          <a:ext cx="0" cy="0"/>
          <a:chOff x="0" y="0"/>
          <a:chExt cx="0" cy="0"/>
        </a:xfrm>
      </p:grpSpPr>
      <p:sp>
        <p:nvSpPr>
          <p:cNvPr id="13" name="Google Shape;13;p34"/>
          <p:cNvSpPr txBox="1"/>
          <p:nvPr>
            <p:ph type="title"/>
          </p:nvPr>
        </p:nvSpPr>
        <p:spPr>
          <a:xfrm>
            <a:off x="7120322" y="1148760"/>
            <a:ext cx="7450169" cy="1190673"/>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pic>
        <p:nvPicPr>
          <p:cNvPr descr="pasted-image.pdf" id="14" name="Google Shape;14;p34"/>
          <p:cNvPicPr preferRelativeResize="0"/>
          <p:nvPr/>
        </p:nvPicPr>
        <p:blipFill rotWithShape="1">
          <a:blip r:embed="rId2">
            <a:alphaModFix/>
          </a:blip>
          <a:srcRect b="0" l="0" r="0" t="0"/>
          <a:stretch/>
        </p:blipFill>
        <p:spPr>
          <a:xfrm>
            <a:off x="6784933" y="1137926"/>
            <a:ext cx="225467" cy="2513867"/>
          </a:xfrm>
          <a:prstGeom prst="rect">
            <a:avLst/>
          </a:prstGeom>
          <a:noFill/>
          <a:ln>
            <a:noFill/>
          </a:ln>
        </p:spPr>
      </p:pic>
      <p:sp>
        <p:nvSpPr>
          <p:cNvPr id="15" name="Google Shape;15;p34"/>
          <p:cNvSpPr txBox="1"/>
          <p:nvPr>
            <p:ph idx="12" type="sldNum"/>
          </p:nvPr>
        </p:nvSpPr>
        <p:spPr>
          <a:xfrm>
            <a:off x="8661667" y="9251950"/>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A585"/>
              </a:buClr>
              <a:buSzPts val="1800"/>
              <a:buFont typeface="Open Sans"/>
              <a:buNone/>
              <a:defRPr/>
            </a:lvl1pPr>
            <a:lvl2pPr indent="0" lvl="1" marL="0" algn="l">
              <a:lnSpc>
                <a:spcPct val="100000"/>
              </a:lnSpc>
              <a:spcBef>
                <a:spcPts val="0"/>
              </a:spcBef>
              <a:spcAft>
                <a:spcPts val="0"/>
              </a:spcAft>
              <a:buClr>
                <a:srgbClr val="00A585"/>
              </a:buClr>
              <a:buSzPts val="1800"/>
              <a:buFont typeface="Open Sans"/>
              <a:buNone/>
              <a:defRPr/>
            </a:lvl2pPr>
            <a:lvl3pPr indent="0" lvl="2" marL="0" algn="l">
              <a:lnSpc>
                <a:spcPct val="100000"/>
              </a:lnSpc>
              <a:spcBef>
                <a:spcPts val="0"/>
              </a:spcBef>
              <a:spcAft>
                <a:spcPts val="0"/>
              </a:spcAft>
              <a:buClr>
                <a:srgbClr val="00A585"/>
              </a:buClr>
              <a:buSzPts val="1800"/>
              <a:buFont typeface="Open Sans"/>
              <a:buNone/>
              <a:defRPr/>
            </a:lvl3pPr>
            <a:lvl4pPr indent="0" lvl="3" marL="0" algn="l">
              <a:lnSpc>
                <a:spcPct val="100000"/>
              </a:lnSpc>
              <a:spcBef>
                <a:spcPts val="0"/>
              </a:spcBef>
              <a:spcAft>
                <a:spcPts val="0"/>
              </a:spcAft>
              <a:buClr>
                <a:srgbClr val="00A585"/>
              </a:buClr>
              <a:buSzPts val="1800"/>
              <a:buFont typeface="Open Sans"/>
              <a:buNone/>
              <a:defRPr/>
            </a:lvl4pPr>
            <a:lvl5pPr indent="0" lvl="4" marL="0" algn="l">
              <a:lnSpc>
                <a:spcPct val="100000"/>
              </a:lnSpc>
              <a:spcBef>
                <a:spcPts val="0"/>
              </a:spcBef>
              <a:spcAft>
                <a:spcPts val="0"/>
              </a:spcAft>
              <a:buClr>
                <a:srgbClr val="00A585"/>
              </a:buClr>
              <a:buSzPts val="1800"/>
              <a:buFont typeface="Open Sans"/>
              <a:buNone/>
              <a:defRPr/>
            </a:lvl5pPr>
            <a:lvl6pPr indent="0" lvl="5" marL="0" algn="l">
              <a:lnSpc>
                <a:spcPct val="100000"/>
              </a:lnSpc>
              <a:spcBef>
                <a:spcPts val="0"/>
              </a:spcBef>
              <a:spcAft>
                <a:spcPts val="0"/>
              </a:spcAft>
              <a:buClr>
                <a:srgbClr val="00A585"/>
              </a:buClr>
              <a:buSzPts val="1800"/>
              <a:buFont typeface="Open Sans"/>
              <a:buNone/>
              <a:defRPr/>
            </a:lvl6pPr>
            <a:lvl7pPr indent="0" lvl="6" marL="0" algn="l">
              <a:lnSpc>
                <a:spcPct val="100000"/>
              </a:lnSpc>
              <a:spcBef>
                <a:spcPts val="0"/>
              </a:spcBef>
              <a:spcAft>
                <a:spcPts val="0"/>
              </a:spcAft>
              <a:buClr>
                <a:srgbClr val="00A585"/>
              </a:buClr>
              <a:buSzPts val="1800"/>
              <a:buFont typeface="Open Sans"/>
              <a:buNone/>
              <a:defRPr/>
            </a:lvl7pPr>
            <a:lvl8pPr indent="0" lvl="7" marL="0" algn="l">
              <a:lnSpc>
                <a:spcPct val="100000"/>
              </a:lnSpc>
              <a:spcBef>
                <a:spcPts val="0"/>
              </a:spcBef>
              <a:spcAft>
                <a:spcPts val="0"/>
              </a:spcAft>
              <a:buClr>
                <a:srgbClr val="00A585"/>
              </a:buClr>
              <a:buSzPts val="1800"/>
              <a:buFont typeface="Open Sans"/>
              <a:buNone/>
              <a:defRPr/>
            </a:lvl8pPr>
            <a:lvl9pPr indent="0" lvl="8" marL="0" algn="l">
              <a:lnSpc>
                <a:spcPct val="100000"/>
              </a:lnSpc>
              <a:spcBef>
                <a:spcPts val="0"/>
              </a:spcBef>
              <a:spcAft>
                <a:spcPts val="0"/>
              </a:spcAft>
              <a:buClr>
                <a:srgbClr val="00A585"/>
              </a:buClr>
              <a:buSzPts val="1800"/>
              <a:buFont typeface="Open Sans"/>
              <a:buNone/>
              <a:defRPr/>
            </a:lvl9pPr>
          </a:lstStyle>
          <a:p>
            <a:pPr indent="0" lvl="0" marL="0" rtl="0" algn="l">
              <a:spcBef>
                <a:spcPts val="0"/>
              </a:spcBef>
              <a:spcAft>
                <a:spcPts val="0"/>
              </a:spcAft>
              <a:buNone/>
            </a:pPr>
            <a:fld id="{00000000-1234-1234-1234-123412341234}" type="slidenum">
              <a:rPr lang="en-US"/>
              <a:t>‹#›</a:t>
            </a:fld>
            <a:endParaRPr/>
          </a:p>
        </p:txBody>
      </p:sp>
      <p:pic>
        <p:nvPicPr>
          <p:cNvPr descr="pasted-image.pdf" id="16" name="Google Shape;16;p34"/>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type="tx">
  <p:cSld name="TITLE_AND_BODY">
    <p:spTree>
      <p:nvGrpSpPr>
        <p:cNvPr id="107" name="Shape 107"/>
        <p:cNvGrpSpPr/>
        <p:nvPr/>
      </p:nvGrpSpPr>
      <p:grpSpPr>
        <a:xfrm>
          <a:off x="0" y="0"/>
          <a:ext cx="0" cy="0"/>
          <a:chOff x="0" y="0"/>
          <a:chExt cx="0" cy="0"/>
        </a:xfrm>
      </p:grpSpPr>
      <p:pic>
        <p:nvPicPr>
          <p:cNvPr id="108" name="Google Shape;108;gd9c3372a9b_0_89"/>
          <p:cNvPicPr preferRelativeResize="0"/>
          <p:nvPr/>
        </p:nvPicPr>
        <p:blipFill rotWithShape="1">
          <a:blip r:embed="rId2">
            <a:alphaModFix/>
          </a:blip>
          <a:srcRect b="13248" l="55019" r="0" t="12737"/>
          <a:stretch/>
        </p:blipFill>
        <p:spPr>
          <a:xfrm>
            <a:off x="3971" y="-7099"/>
            <a:ext cx="6357594" cy="9824840"/>
          </a:xfrm>
          <a:prstGeom prst="rect">
            <a:avLst/>
          </a:prstGeom>
          <a:noFill/>
          <a:ln>
            <a:noFill/>
          </a:ln>
        </p:spPr>
      </p:pic>
      <p:sp>
        <p:nvSpPr>
          <p:cNvPr id="109" name="Google Shape;109;gd9c3372a9b_0_89"/>
          <p:cNvSpPr txBox="1"/>
          <p:nvPr>
            <p:ph type="title"/>
          </p:nvPr>
        </p:nvSpPr>
        <p:spPr>
          <a:xfrm>
            <a:off x="6361565" y="1638300"/>
            <a:ext cx="92853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292929"/>
              </a:buClr>
              <a:buSzPts val="6400"/>
              <a:buFont typeface="Open Sans"/>
              <a:buNone/>
              <a:defRPr>
                <a:solidFill>
                  <a:srgbClr val="292929"/>
                </a:solidFill>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10" name="Google Shape;110;gd9c3372a9b_0_89"/>
          <p:cNvSpPr txBox="1"/>
          <p:nvPr>
            <p:ph idx="1" type="body"/>
          </p:nvPr>
        </p:nvSpPr>
        <p:spPr>
          <a:xfrm>
            <a:off x="6667513" y="3302296"/>
            <a:ext cx="9518700" cy="4831500"/>
          </a:xfrm>
          <a:prstGeom prst="rect">
            <a:avLst/>
          </a:prstGeom>
          <a:noFill/>
          <a:ln>
            <a:noFill/>
          </a:ln>
        </p:spPr>
        <p:txBody>
          <a:bodyPr anchorCtr="0" anchor="t" bIns="50800" lIns="50800" spcFirstLastPara="1" rIns="50800" wrap="square" tIns="50800">
            <a:normAutofit/>
          </a:bodyPr>
          <a:lstStyle>
            <a:lvl1pPr indent="-482600" lvl="0" marL="457200" rtl="0" algn="l">
              <a:lnSpc>
                <a:spcPct val="100000"/>
              </a:lnSpc>
              <a:spcBef>
                <a:spcPts val="2667"/>
              </a:spcBef>
              <a:spcAft>
                <a:spcPts val="0"/>
              </a:spcAft>
              <a:buClr>
                <a:srgbClr val="292929"/>
              </a:buClr>
              <a:buSzPts val="4000"/>
              <a:buFont typeface="Arial"/>
              <a:buChar char="•"/>
              <a:defRPr>
                <a:solidFill>
                  <a:srgbClr val="292929"/>
                </a:solidFill>
              </a:defRPr>
            </a:lvl1pPr>
            <a:lvl2pPr indent="-482600" lvl="1" marL="914400" rtl="0" algn="l">
              <a:lnSpc>
                <a:spcPct val="100000"/>
              </a:lnSpc>
              <a:spcBef>
                <a:spcPts val="2667"/>
              </a:spcBef>
              <a:spcAft>
                <a:spcPts val="0"/>
              </a:spcAft>
              <a:buClr>
                <a:srgbClr val="292929"/>
              </a:buClr>
              <a:buSzPts val="4000"/>
              <a:buFont typeface="Arial"/>
              <a:buChar char="•"/>
              <a:defRPr>
                <a:solidFill>
                  <a:srgbClr val="292929"/>
                </a:solidFill>
              </a:defRPr>
            </a:lvl2pPr>
            <a:lvl3pPr indent="-482600" lvl="2" marL="1371600" rtl="0" algn="l">
              <a:lnSpc>
                <a:spcPct val="100000"/>
              </a:lnSpc>
              <a:spcBef>
                <a:spcPts val="2667"/>
              </a:spcBef>
              <a:spcAft>
                <a:spcPts val="0"/>
              </a:spcAft>
              <a:buClr>
                <a:srgbClr val="292929"/>
              </a:buClr>
              <a:buSzPts val="4000"/>
              <a:buFont typeface="Arial"/>
              <a:buChar char="•"/>
              <a:defRPr>
                <a:solidFill>
                  <a:srgbClr val="292929"/>
                </a:solidFill>
              </a:defRPr>
            </a:lvl3pPr>
            <a:lvl4pPr indent="-482600" lvl="3" marL="1828800" rtl="0" algn="l">
              <a:lnSpc>
                <a:spcPct val="100000"/>
              </a:lnSpc>
              <a:spcBef>
                <a:spcPts val="2667"/>
              </a:spcBef>
              <a:spcAft>
                <a:spcPts val="0"/>
              </a:spcAft>
              <a:buClr>
                <a:srgbClr val="292929"/>
              </a:buClr>
              <a:buSzPts val="4000"/>
              <a:buFont typeface="Arial"/>
              <a:buChar char="•"/>
              <a:defRPr>
                <a:solidFill>
                  <a:srgbClr val="292929"/>
                </a:solidFill>
              </a:defRPr>
            </a:lvl4pPr>
            <a:lvl5pPr indent="-482600" lvl="4" marL="2286000" rtl="0" algn="l">
              <a:lnSpc>
                <a:spcPct val="100000"/>
              </a:lnSpc>
              <a:spcBef>
                <a:spcPts val="2667"/>
              </a:spcBef>
              <a:spcAft>
                <a:spcPts val="0"/>
              </a:spcAft>
              <a:buClr>
                <a:srgbClr val="292929"/>
              </a:buClr>
              <a:buSzPts val="4000"/>
              <a:buFont typeface="Arial"/>
              <a:buChar char="•"/>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pic>
        <p:nvPicPr>
          <p:cNvPr descr="pasted-image.pdf" id="111" name="Google Shape;111;gd9c3372a9b_0_89"/>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112" name="Google Shape;112;gd9c3372a9b_0_89"/>
          <p:cNvSpPr txBox="1"/>
          <p:nvPr/>
        </p:nvSpPr>
        <p:spPr>
          <a:xfrm>
            <a:off x="3348259" y="853102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n-U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113" name="Google Shape;113;gd9c3372a9b_0_89"/>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114" name="Google Shape;114;gd9c3372a9b_0_89"/>
          <p:cNvSpPr txBox="1"/>
          <p:nvPr>
            <p:ph idx="12" type="sldNum"/>
          </p:nvPr>
        </p:nvSpPr>
        <p:spPr>
          <a:xfrm>
            <a:off x="3359302" y="8806579"/>
            <a:ext cx="4071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1pPr>
            <a:lvl2pPr indent="0" lvl="1"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2pPr>
            <a:lvl3pPr indent="0" lvl="2"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3pPr>
            <a:lvl4pPr indent="0" lvl="3"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4pPr>
            <a:lvl5pPr indent="0" lvl="4"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5pPr>
            <a:lvl6pPr indent="0" lvl="5"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6pPr>
            <a:lvl7pPr indent="0" lvl="6"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7pPr>
            <a:lvl8pPr indent="0" lvl="7"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8pPr>
            <a:lvl9pPr indent="0" lvl="8" marL="0" rtl="0" algn="l">
              <a:lnSpc>
                <a:spcPct val="100000"/>
              </a:lnSpc>
              <a:spcBef>
                <a:spcPts val="0"/>
              </a:spcBef>
              <a:spcAft>
                <a:spcPts val="0"/>
              </a:spcAft>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
        <p:nvSpPr>
          <p:cNvPr id="115" name="Google Shape;115;gd9c3372a9b_0_89"/>
          <p:cNvSpPr txBox="1"/>
          <p:nvPr/>
        </p:nvSpPr>
        <p:spPr>
          <a:xfrm>
            <a:off x="45000" y="2395125"/>
            <a:ext cx="5680200" cy="1918800"/>
          </a:xfrm>
          <a:prstGeom prst="rect">
            <a:avLst/>
          </a:prstGeom>
          <a:noFill/>
          <a:ln>
            <a:noFill/>
          </a:ln>
        </p:spPr>
        <p:txBody>
          <a:bodyPr anchorCtr="0" anchor="ctr" bIns="50800" lIns="50800" spcFirstLastPara="1" rIns="50800" wrap="square" tIns="50800">
            <a:spAutoFit/>
          </a:bodyPr>
          <a:lstStyle/>
          <a:p>
            <a:pPr indent="0" lvl="0" marL="228600" marR="0" rtl="0" algn="ctr">
              <a:lnSpc>
                <a:spcPct val="100000"/>
              </a:lnSpc>
              <a:spcBef>
                <a:spcPts val="0"/>
              </a:spcBef>
              <a:spcAft>
                <a:spcPts val="0"/>
              </a:spcAft>
              <a:buClr>
                <a:srgbClr val="FFFFFF"/>
              </a:buClr>
              <a:buSzPts val="7200"/>
              <a:buFont typeface="Arial"/>
              <a:buNone/>
            </a:pPr>
            <a:r>
              <a:rPr b="1" lang="en-US" sz="5900">
                <a:solidFill>
                  <a:srgbClr val="FFFFFF"/>
                </a:solidFill>
                <a:latin typeface="Open Sans"/>
                <a:ea typeface="Open Sans"/>
                <a:cs typeface="Open Sans"/>
                <a:sym typeface="Open Sans"/>
              </a:rPr>
              <a:t>Objetivos da aprendizagem</a:t>
            </a:r>
            <a:endParaRPr sz="700"/>
          </a:p>
        </p:txBody>
      </p:sp>
      <p:sp>
        <p:nvSpPr>
          <p:cNvPr id="116" name="Google Shape;116;gd9c3372a9b_0_89"/>
          <p:cNvSpPr/>
          <p:nvPr/>
        </p:nvSpPr>
        <p:spPr>
          <a:xfrm>
            <a:off x="4471987" y="49910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7" name="Google Shape;117;gd9c3372a9b_0_89"/>
          <p:cNvSpPr/>
          <p:nvPr/>
        </p:nvSpPr>
        <p:spPr>
          <a:xfrm>
            <a:off x="1409685" y="5472065"/>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8" name="Google Shape;118;gd9c3372a9b_0_89"/>
          <p:cNvSpPr/>
          <p:nvPr/>
        </p:nvSpPr>
        <p:spPr>
          <a:xfrm>
            <a:off x="3005129" y="5524449"/>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19" name="Google Shape;119;gd9c3372a9b_0_89"/>
          <p:cNvSpPr/>
          <p:nvPr/>
        </p:nvSpPr>
        <p:spPr>
          <a:xfrm>
            <a:off x="233341" y="468148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0" name="Google Shape;120;gd9c3372a9b_0_89"/>
          <p:cNvSpPr/>
          <p:nvPr/>
        </p:nvSpPr>
        <p:spPr>
          <a:xfrm>
            <a:off x="1433493" y="209486"/>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1" name="Google Shape;121;gd9c3372a9b_0_89"/>
          <p:cNvSpPr/>
          <p:nvPr/>
        </p:nvSpPr>
        <p:spPr>
          <a:xfrm>
            <a:off x="257149" y="876244"/>
            <a:ext cx="661200" cy="6573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2" name="Google Shape;122;gd9c3372a9b_0_89"/>
          <p:cNvSpPr/>
          <p:nvPr/>
        </p:nvSpPr>
        <p:spPr>
          <a:xfrm>
            <a:off x="121198" y="6224608"/>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3" name="Google Shape;123;gd9c3372a9b_0_89"/>
          <p:cNvSpPr/>
          <p:nvPr/>
        </p:nvSpPr>
        <p:spPr>
          <a:xfrm>
            <a:off x="2834779"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4" name="Google Shape;124;gd9c3372a9b_0_89"/>
          <p:cNvSpPr/>
          <p:nvPr/>
        </p:nvSpPr>
        <p:spPr>
          <a:xfrm>
            <a:off x="2156671" y="8305162"/>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5" name="Google Shape;125;gd9c3372a9b_0_89"/>
          <p:cNvSpPr/>
          <p:nvPr/>
        </p:nvSpPr>
        <p:spPr>
          <a:xfrm>
            <a:off x="4030460" y="7983624"/>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6" name="Google Shape;126;gd9c3372a9b_0_89"/>
          <p:cNvSpPr/>
          <p:nvPr/>
        </p:nvSpPr>
        <p:spPr>
          <a:xfrm>
            <a:off x="5477583" y="6194398"/>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7" name="Google Shape;127;gd9c3372a9b_0_89"/>
          <p:cNvSpPr/>
          <p:nvPr/>
        </p:nvSpPr>
        <p:spPr>
          <a:xfrm>
            <a:off x="371593" y="7842725"/>
            <a:ext cx="324000" cy="3024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8" name="Google Shape;128;gd9c3372a9b_0_89"/>
          <p:cNvSpPr/>
          <p:nvPr/>
        </p:nvSpPr>
        <p:spPr>
          <a:xfrm>
            <a:off x="4323072" y="6558155"/>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129" name="Google Shape;129;gd9c3372a9b_0_89"/>
          <p:cNvSpPr/>
          <p:nvPr/>
        </p:nvSpPr>
        <p:spPr>
          <a:xfrm>
            <a:off x="1431123" y="6925190"/>
            <a:ext cx="524400" cy="547500"/>
          </a:xfrm>
          <a:prstGeom prst="ellipse">
            <a:avLst/>
          </a:prstGeom>
          <a:solidFill>
            <a:srgbClr val="00A585"/>
          </a:solidFill>
          <a:ln>
            <a:noFill/>
          </a:ln>
          <a:effectLst>
            <a:outerShdw blurRad="38100" rotWithShape="0" dir="5400000" dist="25400">
              <a:srgbClr val="000000">
                <a:alpha val="49800"/>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130" name="Shape 130"/>
        <p:cNvGrpSpPr/>
        <p:nvPr/>
      </p:nvGrpSpPr>
      <p:grpSpPr>
        <a:xfrm>
          <a:off x="0" y="0"/>
          <a:ext cx="0" cy="0"/>
          <a:chOff x="0" y="0"/>
          <a:chExt cx="0" cy="0"/>
        </a:xfrm>
      </p:grpSpPr>
      <p:sp>
        <p:nvSpPr>
          <p:cNvPr id="131" name="Google Shape;131;gd9c3372a9b_0_112"/>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32" name="Google Shape;132;gd9c3372a9b_0_112"/>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314325" lvl="0" marL="457200" rtl="0" algn="l">
              <a:lnSpc>
                <a:spcPct val="100000"/>
              </a:lnSpc>
              <a:spcBef>
                <a:spcPts val="2667"/>
              </a:spcBef>
              <a:spcAft>
                <a:spcPts val="0"/>
              </a:spcAft>
              <a:buClr>
                <a:srgbClr val="292929"/>
              </a:buClr>
              <a:buSzPts val="1350"/>
              <a:buChar char="•"/>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33" name="Google Shape;133;gd9c3372a9b_0_112"/>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showMasterSp="0">
  <p:cSld name="Title Page">
    <p:spTree>
      <p:nvGrpSpPr>
        <p:cNvPr id="134" name="Shape 134"/>
        <p:cNvGrpSpPr/>
        <p:nvPr/>
      </p:nvGrpSpPr>
      <p:grpSpPr>
        <a:xfrm>
          <a:off x="0" y="0"/>
          <a:ext cx="0" cy="0"/>
          <a:chOff x="0" y="0"/>
          <a:chExt cx="0" cy="0"/>
        </a:xfrm>
      </p:grpSpPr>
      <p:sp>
        <p:nvSpPr>
          <p:cNvPr id="135" name="Google Shape;135;gd9c3372a9b_0_116"/>
          <p:cNvSpPr txBox="1"/>
          <p:nvPr>
            <p:ph type="title"/>
          </p:nvPr>
        </p:nvSpPr>
        <p:spPr>
          <a:xfrm>
            <a:off x="7120322" y="1148760"/>
            <a:ext cx="7450200" cy="1190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0000"/>
              </a:buClr>
              <a:buSzPts val="8000"/>
              <a:buFont typeface="Open Sans Light"/>
              <a:buNone/>
              <a:defRPr sz="8000" cap="none">
                <a:solidFill>
                  <a:srgbClr val="000000"/>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pic>
        <p:nvPicPr>
          <p:cNvPr descr="pasted-image.pdf" id="136" name="Google Shape;136;gd9c3372a9b_0_116"/>
          <p:cNvPicPr preferRelativeResize="0"/>
          <p:nvPr/>
        </p:nvPicPr>
        <p:blipFill rotWithShape="1">
          <a:blip r:embed="rId2">
            <a:alphaModFix/>
          </a:blip>
          <a:srcRect b="0" l="0" r="0" t="0"/>
          <a:stretch/>
        </p:blipFill>
        <p:spPr>
          <a:xfrm>
            <a:off x="6784933" y="1137926"/>
            <a:ext cx="189836" cy="1919173"/>
          </a:xfrm>
          <a:prstGeom prst="rect">
            <a:avLst/>
          </a:prstGeom>
          <a:noFill/>
          <a:ln>
            <a:noFill/>
          </a:ln>
        </p:spPr>
      </p:pic>
      <p:sp>
        <p:nvSpPr>
          <p:cNvPr id="137" name="Google Shape;137;gd9c3372a9b_0_116"/>
          <p:cNvSpPr txBox="1"/>
          <p:nvPr>
            <p:ph idx="12" type="sldNum"/>
          </p:nvPr>
        </p:nvSpPr>
        <p:spPr>
          <a:xfrm>
            <a:off x="8661667" y="9251950"/>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pic>
        <p:nvPicPr>
          <p:cNvPr descr="pasted-image.pdf" id="138" name="Google Shape;138;gd9c3372a9b_0_116"/>
          <p:cNvPicPr preferRelativeResize="0"/>
          <p:nvPr/>
        </p:nvPicPr>
        <p:blipFill rotWithShape="1">
          <a:blip r:embed="rId3">
            <a:alphaModFix/>
          </a:blip>
          <a:srcRect b="0" l="0" r="0" t="0"/>
          <a:stretch/>
        </p:blipFill>
        <p:spPr>
          <a:xfrm>
            <a:off x="476628" y="683369"/>
            <a:ext cx="5870575" cy="251386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139" name="Shape 139"/>
        <p:cNvGrpSpPr/>
        <p:nvPr/>
      </p:nvGrpSpPr>
      <p:grpSpPr>
        <a:xfrm>
          <a:off x="0" y="0"/>
          <a:ext cx="0" cy="0"/>
          <a:chOff x="0" y="0"/>
          <a:chExt cx="0" cy="0"/>
        </a:xfrm>
      </p:grpSpPr>
      <p:sp>
        <p:nvSpPr>
          <p:cNvPr id="140" name="Google Shape;140;gd9c3372a9b_0_121"/>
          <p:cNvSpPr txBox="1"/>
          <p:nvPr>
            <p:ph type="title"/>
          </p:nvPr>
        </p:nvSpPr>
        <p:spPr>
          <a:xfrm>
            <a:off x="392704" y="70423"/>
            <a:ext cx="13953600" cy="11304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41" name="Google Shape;141;gd9c3372a9b_0_121"/>
          <p:cNvSpPr txBox="1"/>
          <p:nvPr>
            <p:ph idx="1" type="body"/>
          </p:nvPr>
        </p:nvSpPr>
        <p:spPr>
          <a:xfrm>
            <a:off x="1231991" y="1200723"/>
            <a:ext cx="13953600" cy="4831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lvl1pPr>
            <a:lvl2pPr indent="-228600" lvl="1" marL="914400" rtl="0" algn="l">
              <a:lnSpc>
                <a:spcPct val="100000"/>
              </a:lnSpc>
              <a:spcBef>
                <a:spcPts val="2667"/>
              </a:spcBef>
              <a:spcAft>
                <a:spcPts val="0"/>
              </a:spcAft>
              <a:buClr>
                <a:srgbClr val="292929"/>
              </a:buClr>
              <a:buSzPts val="4000"/>
              <a:buFont typeface="Open Sans"/>
              <a:buNone/>
              <a:defRPr/>
            </a:lvl2pPr>
            <a:lvl3pPr indent="-228600" lvl="2" marL="1371600" rtl="0" algn="l">
              <a:lnSpc>
                <a:spcPct val="100000"/>
              </a:lnSpc>
              <a:spcBef>
                <a:spcPts val="2667"/>
              </a:spcBef>
              <a:spcAft>
                <a:spcPts val="0"/>
              </a:spcAft>
              <a:buClr>
                <a:srgbClr val="292929"/>
              </a:buClr>
              <a:buSzPts val="4000"/>
              <a:buFont typeface="Open Sans"/>
              <a:buNone/>
              <a:defRPr/>
            </a:lvl3pPr>
            <a:lvl4pPr indent="-228600" lvl="3" marL="1828800" rtl="0" algn="l">
              <a:lnSpc>
                <a:spcPct val="100000"/>
              </a:lnSpc>
              <a:spcBef>
                <a:spcPts val="2667"/>
              </a:spcBef>
              <a:spcAft>
                <a:spcPts val="0"/>
              </a:spcAft>
              <a:buClr>
                <a:srgbClr val="292929"/>
              </a:buClr>
              <a:buSzPts val="4000"/>
              <a:buFont typeface="Open Sans"/>
              <a:buNone/>
              <a:defRPr/>
            </a:lvl4pPr>
            <a:lvl5pPr indent="-228600" lvl="4" marL="2286000" rtl="0" algn="l">
              <a:lnSpc>
                <a:spcPct val="100000"/>
              </a:lnSpc>
              <a:spcBef>
                <a:spcPts val="2667"/>
              </a:spcBef>
              <a:spcAft>
                <a:spcPts val="0"/>
              </a:spcAft>
              <a:buClr>
                <a:srgbClr val="292929"/>
              </a:buClr>
              <a:buSzPts val="4000"/>
              <a:buFont typeface="Open Sans"/>
              <a:buNone/>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42" name="Google Shape;142;gd9c3372a9b_0_121"/>
          <p:cNvSpPr txBox="1"/>
          <p:nvPr>
            <p:ph idx="12" type="sldNum"/>
          </p:nvPr>
        </p:nvSpPr>
        <p:spPr>
          <a:xfrm>
            <a:off x="3390428" y="8809567"/>
            <a:ext cx="394200" cy="3900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143" name="Shape 143"/>
        <p:cNvGrpSpPr/>
        <p:nvPr/>
      </p:nvGrpSpPr>
      <p:grpSpPr>
        <a:xfrm>
          <a:off x="0" y="0"/>
          <a:ext cx="0" cy="0"/>
          <a:chOff x="0" y="0"/>
          <a:chExt cx="0" cy="0"/>
        </a:xfrm>
      </p:grpSpPr>
      <p:sp>
        <p:nvSpPr>
          <p:cNvPr id="144" name="Google Shape;144;gd9c3372a9b_0_125"/>
          <p:cNvSpPr/>
          <p:nvPr>
            <p:ph idx="2" type="pic"/>
          </p:nvPr>
        </p:nvSpPr>
        <p:spPr>
          <a:xfrm>
            <a:off x="10576732" y="-1"/>
            <a:ext cx="6795600" cy="97536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145" name="Google Shape;145;gd9c3372a9b_0_125"/>
          <p:cNvSpPr txBox="1"/>
          <p:nvPr>
            <p:ph type="title"/>
          </p:nvPr>
        </p:nvSpPr>
        <p:spPr>
          <a:xfrm>
            <a:off x="1270039" y="635000"/>
            <a:ext cx="9117600" cy="1988700"/>
          </a:xfrm>
          <a:prstGeom prst="rect">
            <a:avLst/>
          </a:prstGeom>
          <a:noFill/>
          <a:ln>
            <a:noFill/>
          </a:ln>
        </p:spPr>
        <p:txBody>
          <a:bodyPr anchorCtr="0" anchor="t" bIns="50800" lIns="50800" spcFirstLastPara="1" rIns="50800" wrap="square" tIns="50800">
            <a:normAutofit/>
          </a:bodyPr>
          <a:lstStyle>
            <a:lvl1pPr lvl="0" rtl="0" algn="l">
              <a:lnSpc>
                <a:spcPct val="100000"/>
              </a:lnSpc>
              <a:spcBef>
                <a:spcPts val="0"/>
              </a:spcBef>
              <a:spcAft>
                <a:spcPts val="0"/>
              </a:spcAft>
              <a:buClr>
                <a:srgbClr val="00B297"/>
              </a:buClr>
              <a:buSzPts val="1800"/>
              <a:buNone/>
              <a:defRPr/>
            </a:lvl1pPr>
            <a:lvl2pPr lvl="1" rtl="0" algn="ctr">
              <a:lnSpc>
                <a:spcPct val="100000"/>
              </a:lnSpc>
              <a:spcBef>
                <a:spcPts val="0"/>
              </a:spcBef>
              <a:spcAft>
                <a:spcPts val="0"/>
              </a:spcAft>
              <a:buClr>
                <a:srgbClr val="00B297"/>
              </a:buClr>
              <a:buSzPts val="1800"/>
              <a:buNone/>
              <a:defRPr/>
            </a:lvl2pPr>
            <a:lvl3pPr lvl="2" rtl="0" algn="ctr">
              <a:lnSpc>
                <a:spcPct val="100000"/>
              </a:lnSpc>
              <a:spcBef>
                <a:spcPts val="0"/>
              </a:spcBef>
              <a:spcAft>
                <a:spcPts val="0"/>
              </a:spcAft>
              <a:buClr>
                <a:srgbClr val="00B297"/>
              </a:buClr>
              <a:buSzPts val="1800"/>
              <a:buNone/>
              <a:defRPr/>
            </a:lvl3pPr>
            <a:lvl4pPr lvl="3" rtl="0" algn="ctr">
              <a:lnSpc>
                <a:spcPct val="100000"/>
              </a:lnSpc>
              <a:spcBef>
                <a:spcPts val="0"/>
              </a:spcBef>
              <a:spcAft>
                <a:spcPts val="0"/>
              </a:spcAft>
              <a:buClr>
                <a:srgbClr val="00B297"/>
              </a:buClr>
              <a:buSzPts val="1800"/>
              <a:buNone/>
              <a:defRPr/>
            </a:lvl4pPr>
            <a:lvl5pPr lvl="4" rtl="0" algn="ctr">
              <a:lnSpc>
                <a:spcPct val="100000"/>
              </a:lnSpc>
              <a:spcBef>
                <a:spcPts val="0"/>
              </a:spcBef>
              <a:spcAft>
                <a:spcPts val="0"/>
              </a:spcAft>
              <a:buClr>
                <a:srgbClr val="00B297"/>
              </a:buClr>
              <a:buSzPts val="1800"/>
              <a:buNone/>
              <a:defRPr/>
            </a:lvl5pPr>
            <a:lvl6pPr lvl="5" rtl="0" algn="ctr">
              <a:lnSpc>
                <a:spcPct val="100000"/>
              </a:lnSpc>
              <a:spcBef>
                <a:spcPts val="0"/>
              </a:spcBef>
              <a:spcAft>
                <a:spcPts val="0"/>
              </a:spcAft>
              <a:buClr>
                <a:srgbClr val="00B297"/>
              </a:buClr>
              <a:buSzPts val="1800"/>
              <a:buNone/>
              <a:defRPr/>
            </a:lvl6pPr>
            <a:lvl7pPr lvl="6" rtl="0" algn="ctr">
              <a:lnSpc>
                <a:spcPct val="100000"/>
              </a:lnSpc>
              <a:spcBef>
                <a:spcPts val="0"/>
              </a:spcBef>
              <a:spcAft>
                <a:spcPts val="0"/>
              </a:spcAft>
              <a:buClr>
                <a:srgbClr val="00B297"/>
              </a:buClr>
              <a:buSzPts val="1800"/>
              <a:buNone/>
              <a:defRPr/>
            </a:lvl7pPr>
            <a:lvl8pPr lvl="7" rtl="0" algn="ctr">
              <a:lnSpc>
                <a:spcPct val="100000"/>
              </a:lnSpc>
              <a:spcBef>
                <a:spcPts val="0"/>
              </a:spcBef>
              <a:spcAft>
                <a:spcPts val="0"/>
              </a:spcAft>
              <a:buClr>
                <a:srgbClr val="00B297"/>
              </a:buClr>
              <a:buSzPts val="1800"/>
              <a:buNone/>
              <a:defRPr/>
            </a:lvl8pPr>
            <a:lvl9pPr lvl="8" rtl="0" algn="ctr">
              <a:lnSpc>
                <a:spcPct val="100000"/>
              </a:lnSpc>
              <a:spcBef>
                <a:spcPts val="0"/>
              </a:spcBef>
              <a:spcAft>
                <a:spcPts val="0"/>
              </a:spcAft>
              <a:buClr>
                <a:srgbClr val="00B297"/>
              </a:buClr>
              <a:buSzPts val="1800"/>
              <a:buNone/>
              <a:defRPr/>
            </a:lvl9pPr>
          </a:lstStyle>
          <a:p/>
        </p:txBody>
      </p:sp>
      <p:sp>
        <p:nvSpPr>
          <p:cNvPr id="146" name="Google Shape;146;gd9c3372a9b_0_125"/>
          <p:cNvSpPr txBox="1"/>
          <p:nvPr>
            <p:ph idx="1" type="body"/>
          </p:nvPr>
        </p:nvSpPr>
        <p:spPr>
          <a:xfrm>
            <a:off x="1270039" y="2616200"/>
            <a:ext cx="9117600" cy="42672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2667"/>
              </a:spcBef>
              <a:spcAft>
                <a:spcPts val="0"/>
              </a:spcAft>
              <a:buClr>
                <a:srgbClr val="292929"/>
              </a:buClr>
              <a:buSzPts val="4000"/>
              <a:buFont typeface="Open Sans"/>
              <a:buNone/>
              <a:defRPr>
                <a:solidFill>
                  <a:srgbClr val="292929"/>
                </a:solidFill>
              </a:defRPr>
            </a:lvl1pPr>
            <a:lvl2pPr indent="-228600" lvl="1" marL="914400" rtl="0" algn="l">
              <a:lnSpc>
                <a:spcPct val="100000"/>
              </a:lnSpc>
              <a:spcBef>
                <a:spcPts val="2667"/>
              </a:spcBef>
              <a:spcAft>
                <a:spcPts val="0"/>
              </a:spcAft>
              <a:buClr>
                <a:srgbClr val="292929"/>
              </a:buClr>
              <a:buSzPts val="4000"/>
              <a:buFont typeface="Open Sans"/>
              <a:buNone/>
              <a:defRPr>
                <a:solidFill>
                  <a:srgbClr val="292929"/>
                </a:solidFill>
              </a:defRPr>
            </a:lvl2pPr>
            <a:lvl3pPr indent="-228600" lvl="2" marL="1371600" rtl="0" algn="l">
              <a:lnSpc>
                <a:spcPct val="100000"/>
              </a:lnSpc>
              <a:spcBef>
                <a:spcPts val="2667"/>
              </a:spcBef>
              <a:spcAft>
                <a:spcPts val="0"/>
              </a:spcAft>
              <a:buClr>
                <a:srgbClr val="292929"/>
              </a:buClr>
              <a:buSzPts val="4000"/>
              <a:buFont typeface="Open Sans"/>
              <a:buNone/>
              <a:defRPr>
                <a:solidFill>
                  <a:srgbClr val="292929"/>
                </a:solidFill>
              </a:defRPr>
            </a:lvl3pPr>
            <a:lvl4pPr indent="-228600" lvl="3" marL="1828800" rtl="0" algn="l">
              <a:lnSpc>
                <a:spcPct val="100000"/>
              </a:lnSpc>
              <a:spcBef>
                <a:spcPts val="2667"/>
              </a:spcBef>
              <a:spcAft>
                <a:spcPts val="0"/>
              </a:spcAft>
              <a:buClr>
                <a:srgbClr val="292929"/>
              </a:buClr>
              <a:buSzPts val="4000"/>
              <a:buFont typeface="Open Sans"/>
              <a:buNone/>
              <a:defRPr>
                <a:solidFill>
                  <a:srgbClr val="292929"/>
                </a:solidFill>
              </a:defRPr>
            </a:lvl4pPr>
            <a:lvl5pPr indent="-228600" lvl="4" marL="2286000" rtl="0" algn="l">
              <a:lnSpc>
                <a:spcPct val="100000"/>
              </a:lnSpc>
              <a:spcBef>
                <a:spcPts val="2667"/>
              </a:spcBef>
              <a:spcAft>
                <a:spcPts val="0"/>
              </a:spcAft>
              <a:buClr>
                <a:srgbClr val="292929"/>
              </a:buClr>
              <a:buSzPts val="4000"/>
              <a:buFont typeface="Open Sans"/>
              <a:buNone/>
              <a:defRPr>
                <a:solidFill>
                  <a:srgbClr val="292929"/>
                </a:solidFill>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47" name="Google Shape;147;gd9c3372a9b_0_125"/>
          <p:cNvSpPr txBox="1"/>
          <p:nvPr>
            <p:ph idx="3" type="body"/>
          </p:nvPr>
        </p:nvSpPr>
        <p:spPr>
          <a:xfrm>
            <a:off x="9766340" y="9099807"/>
            <a:ext cx="6549600" cy="406500"/>
          </a:xfrm>
          <a:prstGeom prst="rect">
            <a:avLst/>
          </a:prstGeom>
          <a:noFill/>
          <a:ln>
            <a:noFill/>
          </a:ln>
        </p:spPr>
        <p:txBody>
          <a:bodyPr anchorCtr="0" anchor="t" bIns="50800" lIns="50800" spcFirstLastPara="1" rIns="50800" wrap="square" tIns="50800">
            <a:normAutofit/>
          </a:bodyPr>
          <a:lstStyle>
            <a:lvl1pPr indent="-228600" lvl="0" marL="457200" rtl="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rtl="0" algn="l">
              <a:lnSpc>
                <a:spcPct val="100000"/>
              </a:lnSpc>
              <a:spcBef>
                <a:spcPts val="2667"/>
              </a:spcBef>
              <a:spcAft>
                <a:spcPts val="0"/>
              </a:spcAft>
              <a:buClr>
                <a:srgbClr val="292929"/>
              </a:buClr>
              <a:buSzPts val="1350"/>
              <a:buChar char="•"/>
              <a:defRPr/>
            </a:lvl2pPr>
            <a:lvl3pPr indent="-314325" lvl="2" marL="1371600" rtl="0" algn="l">
              <a:lnSpc>
                <a:spcPct val="100000"/>
              </a:lnSpc>
              <a:spcBef>
                <a:spcPts val="2667"/>
              </a:spcBef>
              <a:spcAft>
                <a:spcPts val="0"/>
              </a:spcAft>
              <a:buClr>
                <a:srgbClr val="292929"/>
              </a:buClr>
              <a:buSzPts val="1350"/>
              <a:buChar char="•"/>
              <a:defRPr/>
            </a:lvl3pPr>
            <a:lvl4pPr indent="-314325" lvl="3" marL="1828800" rtl="0" algn="l">
              <a:lnSpc>
                <a:spcPct val="100000"/>
              </a:lnSpc>
              <a:spcBef>
                <a:spcPts val="2667"/>
              </a:spcBef>
              <a:spcAft>
                <a:spcPts val="0"/>
              </a:spcAft>
              <a:buClr>
                <a:srgbClr val="292929"/>
              </a:buClr>
              <a:buSzPts val="1350"/>
              <a:buChar char="•"/>
              <a:defRPr/>
            </a:lvl4pPr>
            <a:lvl5pPr indent="-314325" lvl="4" marL="2286000" rtl="0" algn="l">
              <a:lnSpc>
                <a:spcPct val="100000"/>
              </a:lnSpc>
              <a:spcBef>
                <a:spcPts val="2667"/>
              </a:spcBef>
              <a:spcAft>
                <a:spcPts val="0"/>
              </a:spcAft>
              <a:buClr>
                <a:srgbClr val="292929"/>
              </a:buClr>
              <a:buSzPts val="1350"/>
              <a:buChar char="•"/>
              <a:defRPr/>
            </a:lvl5pPr>
            <a:lvl6pPr indent="-314325" lvl="5" marL="2743200" rtl="0" algn="ctr">
              <a:lnSpc>
                <a:spcPct val="100000"/>
              </a:lnSpc>
              <a:spcBef>
                <a:spcPts val="2667"/>
              </a:spcBef>
              <a:spcAft>
                <a:spcPts val="0"/>
              </a:spcAft>
              <a:buClr>
                <a:srgbClr val="676767"/>
              </a:buClr>
              <a:buSzPts val="1350"/>
              <a:buChar char="•"/>
              <a:defRPr/>
            </a:lvl6pPr>
            <a:lvl7pPr indent="-314325" lvl="6" marL="3200400" rtl="0" algn="ctr">
              <a:lnSpc>
                <a:spcPct val="100000"/>
              </a:lnSpc>
              <a:spcBef>
                <a:spcPts val="2667"/>
              </a:spcBef>
              <a:spcAft>
                <a:spcPts val="0"/>
              </a:spcAft>
              <a:buClr>
                <a:srgbClr val="676767"/>
              </a:buClr>
              <a:buSzPts val="1350"/>
              <a:buChar char="•"/>
              <a:defRPr/>
            </a:lvl7pPr>
            <a:lvl8pPr indent="-314325" lvl="7" marL="3657600" rtl="0" algn="ctr">
              <a:lnSpc>
                <a:spcPct val="100000"/>
              </a:lnSpc>
              <a:spcBef>
                <a:spcPts val="2667"/>
              </a:spcBef>
              <a:spcAft>
                <a:spcPts val="0"/>
              </a:spcAft>
              <a:buClr>
                <a:srgbClr val="676767"/>
              </a:buClr>
              <a:buSzPts val="1350"/>
              <a:buChar char="•"/>
              <a:defRPr/>
            </a:lvl8pPr>
            <a:lvl9pPr indent="-314325" lvl="8" marL="4114800" rtl="0" algn="ctr">
              <a:lnSpc>
                <a:spcPct val="100000"/>
              </a:lnSpc>
              <a:spcBef>
                <a:spcPts val="2667"/>
              </a:spcBef>
              <a:spcAft>
                <a:spcPts val="0"/>
              </a:spcAft>
              <a:buClr>
                <a:srgbClr val="676767"/>
              </a:buClr>
              <a:buSzPts val="1350"/>
              <a:buChar char="•"/>
              <a:defRPr/>
            </a:lvl9pPr>
          </a:lstStyle>
          <a:p/>
        </p:txBody>
      </p:sp>
      <p:sp>
        <p:nvSpPr>
          <p:cNvPr id="148" name="Google Shape;148;gd9c3372a9b_0_125"/>
          <p:cNvSpPr txBox="1"/>
          <p:nvPr>
            <p:ph idx="12" type="sldNum"/>
          </p:nvPr>
        </p:nvSpPr>
        <p:spPr>
          <a:xfrm>
            <a:off x="3396741" y="8803219"/>
            <a:ext cx="418500" cy="410400"/>
          </a:xfrm>
          <a:prstGeom prst="rect">
            <a:avLst/>
          </a:prstGeom>
          <a:noFill/>
          <a:ln>
            <a:noFill/>
          </a:ln>
        </p:spPr>
        <p:txBody>
          <a:bodyPr anchorCtr="0" anchor="t" bIns="50800" lIns="50800" spcFirstLastPara="1" rIns="50800" wrap="square" tIns="50800">
            <a:spAutoFit/>
          </a:bodyPr>
          <a:lstStyle>
            <a:lvl1pPr indent="0" lvl="0"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1pPr>
            <a:lvl2pPr indent="0" lvl="1"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2pPr>
            <a:lvl3pPr indent="0" lvl="2"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3pPr>
            <a:lvl4pPr indent="0" lvl="3"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4pPr>
            <a:lvl5pPr indent="0" lvl="4"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5pPr>
            <a:lvl6pPr indent="0" lvl="5"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6pPr>
            <a:lvl7pPr indent="0" lvl="6"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7pPr>
            <a:lvl8pPr indent="0" lvl="7"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8pPr>
            <a:lvl9pPr indent="0" lvl="8" marL="0" rtl="0" algn="l">
              <a:lnSpc>
                <a:spcPct val="100000"/>
              </a:lnSpc>
              <a:spcBef>
                <a:spcPts val="0"/>
              </a:spcBef>
              <a:spcAft>
                <a:spcPts val="0"/>
              </a:spcAft>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17" name="Shape 17"/>
        <p:cNvGrpSpPr/>
        <p:nvPr/>
      </p:nvGrpSpPr>
      <p:grpSpPr>
        <a:xfrm>
          <a:off x="0" y="0"/>
          <a:ext cx="0" cy="0"/>
          <a:chOff x="0" y="0"/>
          <a:chExt cx="0" cy="0"/>
        </a:xfrm>
      </p:grpSpPr>
      <p:pic>
        <p:nvPicPr>
          <p:cNvPr id="18" name="Google Shape;18;p35"/>
          <p:cNvPicPr preferRelativeResize="0"/>
          <p:nvPr/>
        </p:nvPicPr>
        <p:blipFill rotWithShape="1">
          <a:blip r:embed="rId2">
            <a:alphaModFix/>
          </a:blip>
          <a:srcRect b="13245" l="55019" r="0" t="12740"/>
          <a:stretch/>
        </p:blipFill>
        <p:spPr>
          <a:xfrm>
            <a:off x="3971" y="-7099"/>
            <a:ext cx="6316089" cy="9760699"/>
          </a:xfrm>
          <a:prstGeom prst="rect">
            <a:avLst/>
          </a:prstGeom>
          <a:noFill/>
          <a:ln>
            <a:noFill/>
          </a:ln>
        </p:spPr>
      </p:pic>
      <p:sp>
        <p:nvSpPr>
          <p:cNvPr id="19" name="Google Shape;19;p35"/>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292929"/>
              </a:buClr>
              <a:buSzPts val="6400"/>
              <a:buFont typeface="Open Sans"/>
              <a:buNone/>
              <a:defRPr>
                <a:solidFill>
                  <a:srgbClr val="292929"/>
                </a:solidFill>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20" name="Google Shape;20;p35"/>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FFFFFF"/>
              </a:buClr>
              <a:buSzPts val="2400"/>
              <a:buFont typeface="Open Sans"/>
              <a:buNone/>
              <a:defRPr>
                <a:solidFill>
                  <a:srgbClr val="FFFFFF"/>
                </a:solidFill>
              </a:defRPr>
            </a:lvl1pPr>
            <a:lvl2pPr indent="-228600" lvl="1" marL="914400" algn="l">
              <a:lnSpc>
                <a:spcPct val="100000"/>
              </a:lnSpc>
              <a:spcBef>
                <a:spcPts val="2667"/>
              </a:spcBef>
              <a:spcAft>
                <a:spcPts val="0"/>
              </a:spcAft>
              <a:buClr>
                <a:srgbClr val="FFFFFF"/>
              </a:buClr>
              <a:buSzPts val="2400"/>
              <a:buFont typeface="Open Sans"/>
              <a:buNone/>
              <a:defRPr>
                <a:solidFill>
                  <a:srgbClr val="FFFFFF"/>
                </a:solidFill>
              </a:defRPr>
            </a:lvl2pPr>
            <a:lvl3pPr indent="-228600" lvl="2" marL="1371600" algn="l">
              <a:lnSpc>
                <a:spcPct val="100000"/>
              </a:lnSpc>
              <a:spcBef>
                <a:spcPts val="2667"/>
              </a:spcBef>
              <a:spcAft>
                <a:spcPts val="0"/>
              </a:spcAft>
              <a:buClr>
                <a:srgbClr val="FFFFFF"/>
              </a:buClr>
              <a:buSzPts val="2400"/>
              <a:buFont typeface="Open Sans"/>
              <a:buNone/>
              <a:defRPr>
                <a:solidFill>
                  <a:srgbClr val="FFFFFF"/>
                </a:solidFill>
              </a:defRPr>
            </a:lvl3pPr>
            <a:lvl4pPr indent="-228600" lvl="3" marL="1828800" algn="l">
              <a:lnSpc>
                <a:spcPct val="100000"/>
              </a:lnSpc>
              <a:spcBef>
                <a:spcPts val="2667"/>
              </a:spcBef>
              <a:spcAft>
                <a:spcPts val="0"/>
              </a:spcAft>
              <a:buClr>
                <a:srgbClr val="FFFFFF"/>
              </a:buClr>
              <a:buSzPts val="2400"/>
              <a:buFont typeface="Open Sans"/>
              <a:buNone/>
              <a:defRPr>
                <a:solidFill>
                  <a:srgbClr val="FFFFFF"/>
                </a:solidFill>
              </a:defRPr>
            </a:lvl4pPr>
            <a:lvl5pPr indent="-228600" lvl="4" marL="2286000" algn="l">
              <a:lnSpc>
                <a:spcPct val="100000"/>
              </a:lnSpc>
              <a:spcBef>
                <a:spcPts val="2667"/>
              </a:spcBef>
              <a:spcAft>
                <a:spcPts val="0"/>
              </a:spcAft>
              <a:buClr>
                <a:srgbClr val="FFFFFF"/>
              </a:buClr>
              <a:buSzPts val="2400"/>
              <a:buFont typeface="Open Sans"/>
              <a:buNone/>
              <a:defRPr>
                <a:solidFill>
                  <a:srgbClr val="FFFFFF"/>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pic>
        <p:nvPicPr>
          <p:cNvPr descr="pasted-image.pdf" id="21" name="Google Shape;21;p35"/>
          <p:cNvPicPr preferRelativeResize="0"/>
          <p:nvPr/>
        </p:nvPicPr>
        <p:blipFill rotWithShape="1">
          <a:blip r:embed="rId3">
            <a:alphaModFix/>
          </a:blip>
          <a:srcRect b="0" l="0" r="0" t="0"/>
          <a:stretch/>
        </p:blipFill>
        <p:spPr>
          <a:xfrm>
            <a:off x="3207552" y="8668092"/>
            <a:ext cx="66421" cy="406402"/>
          </a:xfrm>
          <a:prstGeom prst="rect">
            <a:avLst/>
          </a:prstGeom>
          <a:noFill/>
          <a:ln>
            <a:noFill/>
          </a:ln>
        </p:spPr>
      </p:pic>
      <p:sp>
        <p:nvSpPr>
          <p:cNvPr id="22" name="Google Shape;22;p35"/>
          <p:cNvSpPr txBox="1"/>
          <p:nvPr/>
        </p:nvSpPr>
        <p:spPr>
          <a:xfrm>
            <a:off x="3348259" y="853102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Open Sans"/>
              <a:buNone/>
            </a:pPr>
            <a:r>
              <a:rPr b="1" i="0" lang="en-U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23" name="Google Shape;23;p35"/>
          <p:cNvPicPr preferRelativeResize="0"/>
          <p:nvPr/>
        </p:nvPicPr>
        <p:blipFill rotWithShape="1">
          <a:blip r:embed="rId4">
            <a:alphaModFix/>
          </a:blip>
          <a:srcRect b="0" l="0" r="0" t="0"/>
          <a:stretch/>
        </p:blipFill>
        <p:spPr>
          <a:xfrm>
            <a:off x="522445" y="8489918"/>
            <a:ext cx="2443489" cy="1048626"/>
          </a:xfrm>
          <a:prstGeom prst="rect">
            <a:avLst/>
          </a:prstGeom>
          <a:noFill/>
          <a:ln>
            <a:noFill/>
          </a:ln>
        </p:spPr>
      </p:pic>
      <p:sp>
        <p:nvSpPr>
          <p:cNvPr id="24" name="Google Shape;24;p35"/>
          <p:cNvSpPr txBox="1"/>
          <p:nvPr>
            <p:ph idx="12" type="sldNum"/>
          </p:nvPr>
        </p:nvSpPr>
        <p:spPr>
          <a:xfrm>
            <a:off x="3359302" y="8806579"/>
            <a:ext cx="407163"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1pPr>
            <a:lvl2pPr indent="0" lvl="1"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2pPr>
            <a:lvl3pPr indent="0" lvl="2"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3pPr>
            <a:lvl4pPr indent="0" lvl="3"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4pPr>
            <a:lvl5pPr indent="0" lvl="4"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5pPr>
            <a:lvl6pPr indent="0" lvl="5"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6pPr>
            <a:lvl7pPr indent="0" lvl="6"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7pPr>
            <a:lvl8pPr indent="0" lvl="7"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8pPr>
            <a:lvl9pPr indent="0" lvl="8" marL="0" algn="l">
              <a:lnSpc>
                <a:spcPct val="100000"/>
              </a:lnSpc>
              <a:spcBef>
                <a:spcPts val="0"/>
              </a:spcBef>
              <a:spcAft>
                <a:spcPts val="0"/>
              </a:spcAft>
              <a:buClr>
                <a:srgbClr val="FFFFFF"/>
              </a:buClr>
              <a:buSzPts val="1867"/>
              <a:buFont typeface="Open Sans"/>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
        <p:nvSpPr>
          <p:cNvPr id="25" name="Google Shape;25;p35"/>
          <p:cNvSpPr txBox="1"/>
          <p:nvPr/>
        </p:nvSpPr>
        <p:spPr>
          <a:xfrm>
            <a:off x="552421" y="1786744"/>
            <a:ext cx="4438716"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7200"/>
              <a:buFont typeface="Open Sans"/>
              <a:buNone/>
            </a:pPr>
            <a:r>
              <a:rPr b="1" i="0" lang="en-US" sz="7200" u="none" cap="none" strike="noStrike">
                <a:solidFill>
                  <a:schemeClr val="dk1"/>
                </a:solidFill>
                <a:latin typeface="Open Sans"/>
                <a:ea typeface="Open Sans"/>
                <a:cs typeface="Open Sans"/>
                <a:sym typeface="Open Sans"/>
              </a:rPr>
              <a:t>Learning </a:t>
            </a:r>
            <a:endParaRPr/>
          </a:p>
          <a:p>
            <a:pPr indent="0" lvl="0" marL="228600" marR="0" rtl="0" algn="ctr">
              <a:lnSpc>
                <a:spcPct val="100000"/>
              </a:lnSpc>
              <a:spcBef>
                <a:spcPts val="0"/>
              </a:spcBef>
              <a:spcAft>
                <a:spcPts val="0"/>
              </a:spcAft>
              <a:buClr>
                <a:schemeClr val="dk1"/>
              </a:buClr>
              <a:buSzPts val="7200"/>
              <a:buFont typeface="Open Sans"/>
              <a:buNone/>
            </a:pPr>
            <a:r>
              <a:rPr b="1" i="0" lang="en-US" sz="7200" u="none" cap="none" strike="noStrike">
                <a:solidFill>
                  <a:schemeClr val="dk1"/>
                </a:solidFill>
                <a:latin typeface="Open Sans"/>
                <a:ea typeface="Open Sans"/>
                <a:cs typeface="Open Sans"/>
                <a:sym typeface="Open Sans"/>
              </a:rPr>
              <a:t> objectives</a:t>
            </a:r>
            <a:endParaRPr/>
          </a:p>
        </p:txBody>
      </p:sp>
      <p:sp>
        <p:nvSpPr>
          <p:cNvPr id="26" name="Google Shape;26;p35"/>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7" name="Google Shape;27;p35"/>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8" name="Google Shape;28;p35"/>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29" name="Google Shape;29;p35"/>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0" name="Google Shape;30;p35"/>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1" name="Google Shape;31;p35"/>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2" name="Google Shape;32;p35"/>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3" name="Google Shape;33;p35"/>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4" name="Google Shape;34;p35"/>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5" name="Google Shape;35;p35"/>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6" name="Google Shape;36;p35"/>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7" name="Google Shape;37;p35"/>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8" name="Google Shape;38;p35"/>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
        <p:nvSpPr>
          <p:cNvPr id="39" name="Google Shape;39;p35"/>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A5A5A5"/>
              </a:solidFill>
              <a:latin typeface="Open Sans"/>
              <a:ea typeface="Open Sans"/>
              <a:cs typeface="Open Sans"/>
              <a:sym typeface="Open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40" name="Shape 40"/>
        <p:cNvGrpSpPr/>
        <p:nvPr/>
      </p:nvGrpSpPr>
      <p:grpSpPr>
        <a:xfrm>
          <a:off x="0" y="0"/>
          <a:ext cx="0" cy="0"/>
          <a:chOff x="0" y="0"/>
          <a:chExt cx="0" cy="0"/>
        </a:xfrm>
      </p:grpSpPr>
      <p:sp>
        <p:nvSpPr>
          <p:cNvPr id="41" name="Google Shape;41;p36"/>
          <p:cNvSpPr txBox="1"/>
          <p:nvPr>
            <p:ph type="title"/>
          </p:nvPr>
        </p:nvSpPr>
        <p:spPr>
          <a:xfrm>
            <a:off x="1270039" y="635000"/>
            <a:ext cx="7112217" cy="1988692"/>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2" name="Google Shape;42;p36"/>
          <p:cNvSpPr txBox="1"/>
          <p:nvPr>
            <p:ph idx="1" type="body"/>
          </p:nvPr>
        </p:nvSpPr>
        <p:spPr>
          <a:xfrm>
            <a:off x="1270039" y="2616200"/>
            <a:ext cx="7112217" cy="426720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676767"/>
              </a:buClr>
              <a:buSzPts val="1800"/>
              <a:buNone/>
              <a:defRPr/>
            </a:lvl1pPr>
            <a:lvl2pPr indent="-228600" lvl="1" marL="914400" algn="l">
              <a:lnSpc>
                <a:spcPct val="100000"/>
              </a:lnSpc>
              <a:spcBef>
                <a:spcPts val="2667"/>
              </a:spcBef>
              <a:spcAft>
                <a:spcPts val="0"/>
              </a:spcAft>
              <a:buClr>
                <a:srgbClr val="676767"/>
              </a:buClr>
              <a:buSzPts val="1800"/>
              <a:buNone/>
              <a:defRPr/>
            </a:lvl2pPr>
            <a:lvl3pPr indent="-228600" lvl="2" marL="1371600" algn="l">
              <a:lnSpc>
                <a:spcPct val="100000"/>
              </a:lnSpc>
              <a:spcBef>
                <a:spcPts val="2667"/>
              </a:spcBef>
              <a:spcAft>
                <a:spcPts val="0"/>
              </a:spcAft>
              <a:buClr>
                <a:srgbClr val="676767"/>
              </a:buClr>
              <a:buSzPts val="1800"/>
              <a:buNone/>
              <a:defRPr/>
            </a:lvl3pPr>
            <a:lvl4pPr indent="-228600" lvl="3" marL="1828800" algn="l">
              <a:lnSpc>
                <a:spcPct val="100000"/>
              </a:lnSpc>
              <a:spcBef>
                <a:spcPts val="2667"/>
              </a:spcBef>
              <a:spcAft>
                <a:spcPts val="0"/>
              </a:spcAft>
              <a:buClr>
                <a:srgbClr val="676767"/>
              </a:buClr>
              <a:buSzPts val="1800"/>
              <a:buNone/>
              <a:defRPr/>
            </a:lvl4pPr>
            <a:lvl5pPr indent="-228600" lvl="4" marL="2286000" algn="l">
              <a:lnSpc>
                <a:spcPct val="100000"/>
              </a:lnSpc>
              <a:spcBef>
                <a:spcPts val="2667"/>
              </a:spcBef>
              <a:spcAft>
                <a:spcPts val="0"/>
              </a:spcAft>
              <a:buClr>
                <a:srgbClr val="676767"/>
              </a:buClr>
              <a:buSzPts val="1800"/>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3" name="Google Shape;43;p36"/>
          <p:cNvSpPr txBox="1"/>
          <p:nvPr>
            <p:ph idx="2" type="body"/>
          </p:nvPr>
        </p:nvSpPr>
        <p:spPr>
          <a:xfrm>
            <a:off x="1670852" y="6819903"/>
            <a:ext cx="6549451" cy="406401"/>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0"/>
              </a:spcBef>
              <a:spcAft>
                <a:spcPts val="0"/>
              </a:spcAft>
              <a:buClr>
                <a:srgbClr val="00A585"/>
              </a:buClr>
              <a:buSzPts val="24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7"/>
              </a:spcBef>
              <a:spcAft>
                <a:spcPts val="0"/>
              </a:spcAft>
              <a:buClr>
                <a:srgbClr val="676767"/>
              </a:buClr>
              <a:buSzPts val="1350"/>
              <a:buChar char="•"/>
              <a:defRPr/>
            </a:lvl2pPr>
            <a:lvl3pPr indent="-314325" lvl="2" marL="1371600" algn="l">
              <a:lnSpc>
                <a:spcPct val="100000"/>
              </a:lnSpc>
              <a:spcBef>
                <a:spcPts val="2667"/>
              </a:spcBef>
              <a:spcAft>
                <a:spcPts val="0"/>
              </a:spcAft>
              <a:buClr>
                <a:srgbClr val="676767"/>
              </a:buClr>
              <a:buSzPts val="1350"/>
              <a:buChar char="•"/>
              <a:defRPr/>
            </a:lvl3pPr>
            <a:lvl4pPr indent="-314325" lvl="3" marL="1828800" algn="l">
              <a:lnSpc>
                <a:spcPct val="100000"/>
              </a:lnSpc>
              <a:spcBef>
                <a:spcPts val="2667"/>
              </a:spcBef>
              <a:spcAft>
                <a:spcPts val="0"/>
              </a:spcAft>
              <a:buClr>
                <a:srgbClr val="676767"/>
              </a:buClr>
              <a:buSzPts val="1350"/>
              <a:buChar char="•"/>
              <a:defRPr/>
            </a:lvl4pPr>
            <a:lvl5pPr indent="-314325" lvl="4" marL="2286000" algn="l">
              <a:lnSpc>
                <a:spcPct val="100000"/>
              </a:lnSpc>
              <a:spcBef>
                <a:spcPts val="2667"/>
              </a:spcBef>
              <a:spcAft>
                <a:spcPts val="0"/>
              </a:spcAft>
              <a:buClr>
                <a:srgbClr val="676767"/>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4" name="Google Shape;44;p36"/>
          <p:cNvSpPr txBox="1"/>
          <p:nvPr>
            <p:ph idx="12" type="sldNum"/>
          </p:nvPr>
        </p:nvSpPr>
        <p:spPr>
          <a:xfrm>
            <a:off x="3396741" y="8803219"/>
            <a:ext cx="418384" cy="410369"/>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1pPr>
            <a:lvl2pPr indent="0" lvl="1"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2pPr>
            <a:lvl3pPr indent="0" lvl="2"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3pPr>
            <a:lvl4pPr indent="0" lvl="3"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4pPr>
            <a:lvl5pPr indent="0" lvl="4"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5pPr>
            <a:lvl6pPr indent="0" lvl="5"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6pPr>
            <a:lvl7pPr indent="0" lvl="6"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7pPr>
            <a:lvl8pPr indent="0" lvl="7"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8pPr>
            <a:lvl9pPr indent="0" lvl="8" marL="0" algn="l">
              <a:lnSpc>
                <a:spcPct val="100000"/>
              </a:lnSpc>
              <a:spcBef>
                <a:spcPts val="0"/>
              </a:spcBef>
              <a:spcAft>
                <a:spcPts val="0"/>
              </a:spcAft>
              <a:buClr>
                <a:srgbClr val="00A585"/>
              </a:buClr>
              <a:buSzPts val="2000"/>
              <a:buFont typeface="Open Sans"/>
              <a:buNone/>
              <a:defRPr b="1" i="0" sz="2000" u="none" cap="none" strike="noStrike">
                <a:solidFill>
                  <a:srgbClr val="00A585"/>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
        <p:nvSpPr>
          <p:cNvPr id="45" name="Google Shape;45;p36"/>
          <p:cNvSpPr/>
          <p:nvPr>
            <p:ph idx="3" type="pic"/>
          </p:nvPr>
        </p:nvSpPr>
        <p:spPr>
          <a:xfrm>
            <a:off x="9805480" y="0"/>
            <a:ext cx="7551569" cy="976761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lvl="1"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lvl="2"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lvl="3"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lvl="4"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46" name="Shape 46"/>
        <p:cNvGrpSpPr/>
        <p:nvPr/>
      </p:nvGrpSpPr>
      <p:grpSpPr>
        <a:xfrm>
          <a:off x="0" y="0"/>
          <a:ext cx="0" cy="0"/>
          <a:chOff x="0" y="0"/>
          <a:chExt cx="0" cy="0"/>
        </a:xfrm>
      </p:grpSpPr>
      <p:sp>
        <p:nvSpPr>
          <p:cNvPr id="47" name="Google Shape;47;p37"/>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lvl1pPr lvl="0" algn="l">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B297"/>
              </a:buClr>
              <a:buSzPts val="1800"/>
              <a:buNone/>
              <a:defRPr/>
            </a:lvl2pPr>
            <a:lvl3pPr lvl="2" algn="ctr">
              <a:lnSpc>
                <a:spcPct val="100000"/>
              </a:lnSpc>
              <a:spcBef>
                <a:spcPts val="0"/>
              </a:spcBef>
              <a:spcAft>
                <a:spcPts val="0"/>
              </a:spcAft>
              <a:buClr>
                <a:srgbClr val="00B297"/>
              </a:buClr>
              <a:buSzPts val="1800"/>
              <a:buNone/>
              <a:defRPr/>
            </a:lvl3pPr>
            <a:lvl4pPr lvl="3" algn="ctr">
              <a:lnSpc>
                <a:spcPct val="100000"/>
              </a:lnSpc>
              <a:spcBef>
                <a:spcPts val="0"/>
              </a:spcBef>
              <a:spcAft>
                <a:spcPts val="0"/>
              </a:spcAft>
              <a:buClr>
                <a:srgbClr val="00B297"/>
              </a:buClr>
              <a:buSzPts val="1800"/>
              <a:buNone/>
              <a:defRPr/>
            </a:lvl4pPr>
            <a:lvl5pPr lvl="4" algn="ctr">
              <a:lnSpc>
                <a:spcPct val="100000"/>
              </a:lnSpc>
              <a:spcBef>
                <a:spcPts val="0"/>
              </a:spcBef>
              <a:spcAft>
                <a:spcPts val="0"/>
              </a:spcAft>
              <a:buClr>
                <a:srgbClr val="00B297"/>
              </a:buClr>
              <a:buSzPts val="18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48" name="Google Shape;48;p37"/>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rmAutofit/>
          </a:bodyPr>
          <a:lstStyle>
            <a:lvl1pPr indent="-228600" lvl="0" marL="457200" algn="l">
              <a:lnSpc>
                <a:spcPct val="100000"/>
              </a:lnSpc>
              <a:spcBef>
                <a:spcPts val="2667"/>
              </a:spcBef>
              <a:spcAft>
                <a:spcPts val="0"/>
              </a:spcAft>
              <a:buClr>
                <a:srgbClr val="000000"/>
              </a:buClr>
              <a:buSzPts val="4000"/>
              <a:buFont typeface="Open Sans"/>
              <a:buNone/>
              <a:defRPr sz="4000">
                <a:solidFill>
                  <a:srgbClr val="000000"/>
                </a:solidFill>
              </a:defRPr>
            </a:lvl1pPr>
            <a:lvl2pPr indent="-228600" lvl="1" marL="914400" algn="l">
              <a:lnSpc>
                <a:spcPct val="100000"/>
              </a:lnSpc>
              <a:spcBef>
                <a:spcPts val="2667"/>
              </a:spcBef>
              <a:spcAft>
                <a:spcPts val="0"/>
              </a:spcAft>
              <a:buClr>
                <a:srgbClr val="676767"/>
              </a:buClr>
              <a:buSzPts val="2400"/>
              <a:buFont typeface="Open Sans"/>
              <a:buNone/>
              <a:defRPr/>
            </a:lvl2pPr>
            <a:lvl3pPr indent="-228600" lvl="2" marL="1371600" algn="l">
              <a:lnSpc>
                <a:spcPct val="100000"/>
              </a:lnSpc>
              <a:spcBef>
                <a:spcPts val="2667"/>
              </a:spcBef>
              <a:spcAft>
                <a:spcPts val="0"/>
              </a:spcAft>
              <a:buClr>
                <a:srgbClr val="676767"/>
              </a:buClr>
              <a:buSzPts val="2400"/>
              <a:buFont typeface="Open Sans"/>
              <a:buNone/>
              <a:defRPr/>
            </a:lvl3pPr>
            <a:lvl4pPr indent="-228600" lvl="3" marL="1828800" algn="l">
              <a:lnSpc>
                <a:spcPct val="100000"/>
              </a:lnSpc>
              <a:spcBef>
                <a:spcPts val="2667"/>
              </a:spcBef>
              <a:spcAft>
                <a:spcPts val="0"/>
              </a:spcAft>
              <a:buClr>
                <a:srgbClr val="676767"/>
              </a:buClr>
              <a:buSzPts val="2400"/>
              <a:buFont typeface="Open Sans"/>
              <a:buNone/>
              <a:defRPr/>
            </a:lvl4pPr>
            <a:lvl5pPr indent="-228600" lvl="4" marL="2286000" algn="l">
              <a:lnSpc>
                <a:spcPct val="100000"/>
              </a:lnSpc>
              <a:spcBef>
                <a:spcPts val="2667"/>
              </a:spcBef>
              <a:spcAft>
                <a:spcPts val="0"/>
              </a:spcAft>
              <a:buClr>
                <a:srgbClr val="676767"/>
              </a:buClr>
              <a:buSzPts val="24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49" name="Google Shape;49;p37"/>
          <p:cNvSpPr txBox="1"/>
          <p:nvPr>
            <p:ph idx="12" type="sldNum"/>
          </p:nvPr>
        </p:nvSpPr>
        <p:spPr>
          <a:xfrm>
            <a:off x="3390428" y="8809567"/>
            <a:ext cx="394339" cy="389915"/>
          </a:xfrm>
          <a:prstGeom prst="rect">
            <a:avLst/>
          </a:prstGeom>
          <a:noFill/>
          <a:ln>
            <a:noFill/>
          </a:ln>
        </p:spPr>
        <p:txBody>
          <a:bodyPr anchorCtr="0" anchor="t" bIns="50800" lIns="50800" spcFirstLastPara="1" rIns="50800" wrap="square" tIns="50800">
            <a:spAutoFit/>
          </a:bodyPr>
          <a:lstStyle>
            <a:lvl1pPr indent="0" lvl="0" marL="0" algn="l">
              <a:lnSpc>
                <a:spcPct val="100000"/>
              </a:lnSpc>
              <a:spcBef>
                <a:spcPts val="0"/>
              </a:spcBef>
              <a:spcAft>
                <a:spcPts val="0"/>
              </a:spcAft>
              <a:buClr>
                <a:srgbClr val="00A585"/>
              </a:buClr>
              <a:buSzPts val="1800"/>
              <a:buFont typeface="Open Sans"/>
              <a:buNone/>
              <a:defRPr/>
            </a:lvl1pPr>
            <a:lvl2pPr indent="0" lvl="1" marL="0" algn="l">
              <a:lnSpc>
                <a:spcPct val="100000"/>
              </a:lnSpc>
              <a:spcBef>
                <a:spcPts val="0"/>
              </a:spcBef>
              <a:spcAft>
                <a:spcPts val="0"/>
              </a:spcAft>
              <a:buClr>
                <a:srgbClr val="00A585"/>
              </a:buClr>
              <a:buSzPts val="1800"/>
              <a:buFont typeface="Open Sans"/>
              <a:buNone/>
              <a:defRPr/>
            </a:lvl2pPr>
            <a:lvl3pPr indent="0" lvl="2" marL="0" algn="l">
              <a:lnSpc>
                <a:spcPct val="100000"/>
              </a:lnSpc>
              <a:spcBef>
                <a:spcPts val="0"/>
              </a:spcBef>
              <a:spcAft>
                <a:spcPts val="0"/>
              </a:spcAft>
              <a:buClr>
                <a:srgbClr val="00A585"/>
              </a:buClr>
              <a:buSzPts val="1800"/>
              <a:buFont typeface="Open Sans"/>
              <a:buNone/>
              <a:defRPr/>
            </a:lvl3pPr>
            <a:lvl4pPr indent="0" lvl="3" marL="0" algn="l">
              <a:lnSpc>
                <a:spcPct val="100000"/>
              </a:lnSpc>
              <a:spcBef>
                <a:spcPts val="0"/>
              </a:spcBef>
              <a:spcAft>
                <a:spcPts val="0"/>
              </a:spcAft>
              <a:buClr>
                <a:srgbClr val="00A585"/>
              </a:buClr>
              <a:buSzPts val="1800"/>
              <a:buFont typeface="Open Sans"/>
              <a:buNone/>
              <a:defRPr/>
            </a:lvl4pPr>
            <a:lvl5pPr indent="0" lvl="4" marL="0" algn="l">
              <a:lnSpc>
                <a:spcPct val="100000"/>
              </a:lnSpc>
              <a:spcBef>
                <a:spcPts val="0"/>
              </a:spcBef>
              <a:spcAft>
                <a:spcPts val="0"/>
              </a:spcAft>
              <a:buClr>
                <a:srgbClr val="00A585"/>
              </a:buClr>
              <a:buSzPts val="1800"/>
              <a:buFont typeface="Open Sans"/>
              <a:buNone/>
              <a:defRPr/>
            </a:lvl5pPr>
            <a:lvl6pPr indent="0" lvl="5" marL="0" algn="l">
              <a:lnSpc>
                <a:spcPct val="100000"/>
              </a:lnSpc>
              <a:spcBef>
                <a:spcPts val="0"/>
              </a:spcBef>
              <a:spcAft>
                <a:spcPts val="0"/>
              </a:spcAft>
              <a:buClr>
                <a:srgbClr val="00A585"/>
              </a:buClr>
              <a:buSzPts val="1800"/>
              <a:buFont typeface="Open Sans"/>
              <a:buNone/>
              <a:defRPr/>
            </a:lvl6pPr>
            <a:lvl7pPr indent="0" lvl="6" marL="0" algn="l">
              <a:lnSpc>
                <a:spcPct val="100000"/>
              </a:lnSpc>
              <a:spcBef>
                <a:spcPts val="0"/>
              </a:spcBef>
              <a:spcAft>
                <a:spcPts val="0"/>
              </a:spcAft>
              <a:buClr>
                <a:srgbClr val="00A585"/>
              </a:buClr>
              <a:buSzPts val="1800"/>
              <a:buFont typeface="Open Sans"/>
              <a:buNone/>
              <a:defRPr/>
            </a:lvl7pPr>
            <a:lvl8pPr indent="0" lvl="7" marL="0" algn="l">
              <a:lnSpc>
                <a:spcPct val="100000"/>
              </a:lnSpc>
              <a:spcBef>
                <a:spcPts val="0"/>
              </a:spcBef>
              <a:spcAft>
                <a:spcPts val="0"/>
              </a:spcAft>
              <a:buClr>
                <a:srgbClr val="00A585"/>
              </a:buClr>
              <a:buSzPts val="1800"/>
              <a:buFont typeface="Open Sans"/>
              <a:buNone/>
              <a:defRPr/>
            </a:lvl8pPr>
            <a:lvl9pPr indent="0" lvl="8" marL="0" algn="l">
              <a:lnSpc>
                <a:spcPct val="100000"/>
              </a:lnSpc>
              <a:spcBef>
                <a:spcPts val="0"/>
              </a:spcBef>
              <a:spcAft>
                <a:spcPts val="0"/>
              </a:spcAft>
              <a:buClr>
                <a:srgbClr val="00A585"/>
              </a:buClr>
              <a:buSzPts val="1800"/>
              <a:buFont typeface="Open Sans"/>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age" showMasterSp="0">
  <p:cSld name="End page">
    <p:spTree>
      <p:nvGrpSpPr>
        <p:cNvPr id="57" name="Shape 57"/>
        <p:cNvGrpSpPr/>
        <p:nvPr/>
      </p:nvGrpSpPr>
      <p:grpSpPr>
        <a:xfrm>
          <a:off x="0" y="0"/>
          <a:ext cx="0" cy="0"/>
          <a:chOff x="0" y="0"/>
          <a:chExt cx="0" cy="0"/>
        </a:xfrm>
      </p:grpSpPr>
      <p:pic>
        <p:nvPicPr>
          <p:cNvPr descr="pasted-image.pdf" id="58" name="Google Shape;58;p39"/>
          <p:cNvPicPr preferRelativeResize="0"/>
          <p:nvPr/>
        </p:nvPicPr>
        <p:blipFill rotWithShape="1">
          <a:blip r:embed="rId2">
            <a:alphaModFix/>
          </a:blip>
          <a:srcRect b="0" l="0" r="0" t="0"/>
          <a:stretch/>
        </p:blipFill>
        <p:spPr>
          <a:xfrm>
            <a:off x="3721100" y="3557588"/>
            <a:ext cx="4835525" cy="2187575"/>
          </a:xfrm>
          <a:prstGeom prst="rect">
            <a:avLst/>
          </a:prstGeom>
          <a:noFill/>
          <a:ln>
            <a:noFill/>
          </a:ln>
        </p:spPr>
      </p:pic>
      <p:pic>
        <p:nvPicPr>
          <p:cNvPr descr="pasted-image.pdf" id="59" name="Google Shape;59;p39"/>
          <p:cNvPicPr preferRelativeResize="0"/>
          <p:nvPr/>
        </p:nvPicPr>
        <p:blipFill rotWithShape="1">
          <a:blip r:embed="rId3">
            <a:alphaModFix/>
          </a:blip>
          <a:srcRect b="0" l="0" r="0" t="0"/>
          <a:stretch/>
        </p:blipFill>
        <p:spPr>
          <a:xfrm>
            <a:off x="9051925" y="3976688"/>
            <a:ext cx="117475" cy="1190625"/>
          </a:xfrm>
          <a:prstGeom prst="rect">
            <a:avLst/>
          </a:prstGeom>
          <a:noFill/>
          <a:ln>
            <a:noFill/>
          </a:ln>
        </p:spPr>
      </p:pic>
      <p:sp>
        <p:nvSpPr>
          <p:cNvPr id="60" name="Google Shape;60;p39"/>
          <p:cNvSpPr txBox="1"/>
          <p:nvPr/>
        </p:nvSpPr>
        <p:spPr>
          <a:xfrm>
            <a:off x="9663113" y="4367213"/>
            <a:ext cx="7081800" cy="11208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A585"/>
              </a:buClr>
              <a:buSzPts val="6400"/>
              <a:buFont typeface="Arial"/>
              <a:buNone/>
            </a:pPr>
            <a:r>
              <a:rPr b="1" i="0" lang="en-US" sz="6400" u="none" cap="none" strike="noStrike">
                <a:solidFill>
                  <a:srgbClr val="00A585"/>
                </a:solidFill>
                <a:latin typeface="Open Sans"/>
                <a:ea typeface="Open Sans"/>
                <a:cs typeface="Open Sans"/>
                <a:sym typeface="Open Sans"/>
              </a:rPr>
              <a:t>YOU</a:t>
            </a:r>
            <a:endParaRPr b="0" i="0" sz="1400" u="none" cap="none" strike="noStrike">
              <a:solidFill>
                <a:srgbClr val="000000"/>
              </a:solidFill>
              <a:latin typeface="Arial"/>
              <a:ea typeface="Arial"/>
              <a:cs typeface="Arial"/>
              <a:sym typeface="Arial"/>
            </a:endParaRPr>
          </a:p>
        </p:txBody>
      </p:sp>
      <p:sp>
        <p:nvSpPr>
          <p:cNvPr id="61" name="Google Shape;61;p39"/>
          <p:cNvSpPr txBox="1"/>
          <p:nvPr/>
        </p:nvSpPr>
        <p:spPr>
          <a:xfrm>
            <a:off x="9596438" y="3557588"/>
            <a:ext cx="7345500" cy="13683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000000"/>
              </a:buClr>
              <a:buSzPts val="8000"/>
              <a:buFont typeface="Arial"/>
              <a:buNone/>
            </a:pPr>
            <a:r>
              <a:rPr b="0" i="0" lang="en-US" sz="8000" u="none" cap="none" strike="noStrike">
                <a:solidFill>
                  <a:srgbClr val="000000"/>
                </a:solidFill>
                <a:latin typeface="Open Sans Light"/>
                <a:ea typeface="Open Sans Light"/>
                <a:cs typeface="Open Sans Light"/>
                <a:sym typeface="Open Sans Light"/>
              </a:rPr>
              <a:t>THANK</a:t>
            </a:r>
            <a:endParaRPr b="0" i="0" sz="1400" u="none" cap="none" strike="noStrike">
              <a:solidFill>
                <a:srgbClr val="000000"/>
              </a:solidFill>
              <a:latin typeface="Arial"/>
              <a:ea typeface="Arial"/>
              <a:cs typeface="Arial"/>
              <a:sym typeface="Arial"/>
            </a:endParaRPr>
          </a:p>
        </p:txBody>
      </p:sp>
      <p:sp>
        <p:nvSpPr>
          <p:cNvPr id="62" name="Google Shape;62;p39"/>
          <p:cNvSpPr txBox="1"/>
          <p:nvPr>
            <p:ph idx="12" type="sldNum"/>
          </p:nvPr>
        </p:nvSpPr>
        <p:spPr>
          <a:xfrm>
            <a:off x="8661400" y="9251950"/>
            <a:ext cx="395400" cy="390600"/>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copy" showMasterSp="0">
  <p:cSld name="Title &amp; Subtitle copy">
    <p:spTree>
      <p:nvGrpSpPr>
        <p:cNvPr id="63" name="Shape 63"/>
        <p:cNvGrpSpPr/>
        <p:nvPr/>
      </p:nvGrpSpPr>
      <p:grpSpPr>
        <a:xfrm>
          <a:off x="0" y="0"/>
          <a:ext cx="0" cy="0"/>
          <a:chOff x="0" y="0"/>
          <a:chExt cx="0" cy="0"/>
        </a:xfrm>
      </p:grpSpPr>
      <p:pic>
        <p:nvPicPr>
          <p:cNvPr id="64" name="Google Shape;64;p40"/>
          <p:cNvPicPr preferRelativeResize="0"/>
          <p:nvPr/>
        </p:nvPicPr>
        <p:blipFill rotWithShape="1">
          <a:blip r:embed="rId2">
            <a:alphaModFix/>
          </a:blip>
          <a:srcRect b="13243" l="55019" r="0" t="12738"/>
          <a:stretch/>
        </p:blipFill>
        <p:spPr>
          <a:xfrm>
            <a:off x="4763" y="-6350"/>
            <a:ext cx="6315075" cy="9759950"/>
          </a:xfrm>
          <a:prstGeom prst="rect">
            <a:avLst/>
          </a:prstGeom>
          <a:noFill/>
          <a:ln>
            <a:noFill/>
          </a:ln>
        </p:spPr>
      </p:pic>
      <p:pic>
        <p:nvPicPr>
          <p:cNvPr descr="pasted-image.pdf" id="65" name="Google Shape;65;p40"/>
          <p:cNvPicPr preferRelativeResize="0"/>
          <p:nvPr/>
        </p:nvPicPr>
        <p:blipFill rotWithShape="1">
          <a:blip r:embed="rId3">
            <a:alphaModFix/>
          </a:blip>
          <a:srcRect b="0" l="0" r="0" t="0"/>
          <a:stretch/>
        </p:blipFill>
        <p:spPr>
          <a:xfrm>
            <a:off x="3208338" y="8667750"/>
            <a:ext cx="65087" cy="406400"/>
          </a:xfrm>
          <a:prstGeom prst="rect">
            <a:avLst/>
          </a:prstGeom>
          <a:noFill/>
          <a:ln>
            <a:noFill/>
          </a:ln>
        </p:spPr>
      </p:pic>
      <p:sp>
        <p:nvSpPr>
          <p:cNvPr id="66" name="Google Shape;66;p40"/>
          <p:cNvSpPr txBox="1"/>
          <p:nvPr/>
        </p:nvSpPr>
        <p:spPr>
          <a:xfrm>
            <a:off x="3348038" y="8531225"/>
            <a:ext cx="801687" cy="423863"/>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FFFFFF"/>
              </a:buClr>
              <a:buSzPts val="1867"/>
              <a:buFont typeface="Arial"/>
              <a:buNone/>
            </a:pPr>
            <a:r>
              <a:rPr b="1" i="0" lang="en-US" sz="1867" u="none" cap="none" strike="noStrike">
                <a:solidFill>
                  <a:srgbClr val="FFFFFF"/>
                </a:solidFill>
                <a:latin typeface="Open Sans"/>
                <a:ea typeface="Open Sans"/>
                <a:cs typeface="Open Sans"/>
                <a:sym typeface="Open Sans"/>
              </a:rPr>
              <a:t>SLIDE</a:t>
            </a:r>
            <a:endParaRPr b="1" i="0" sz="1867" u="none" cap="none" strike="noStrike">
              <a:solidFill>
                <a:srgbClr val="FFFFFF"/>
              </a:solidFill>
              <a:latin typeface="Open Sans"/>
              <a:ea typeface="Open Sans"/>
              <a:cs typeface="Open Sans"/>
              <a:sym typeface="Open Sans"/>
            </a:endParaRPr>
          </a:p>
        </p:txBody>
      </p:sp>
      <p:pic>
        <p:nvPicPr>
          <p:cNvPr descr="pasted-image.pdf" id="67" name="Google Shape;67;p40"/>
          <p:cNvPicPr preferRelativeResize="0"/>
          <p:nvPr/>
        </p:nvPicPr>
        <p:blipFill rotWithShape="1">
          <a:blip r:embed="rId4">
            <a:alphaModFix/>
          </a:blip>
          <a:srcRect b="0" l="0" r="0" t="0"/>
          <a:stretch/>
        </p:blipFill>
        <p:spPr>
          <a:xfrm>
            <a:off x="522288" y="8489950"/>
            <a:ext cx="2443162" cy="1049338"/>
          </a:xfrm>
          <a:prstGeom prst="rect">
            <a:avLst/>
          </a:prstGeom>
          <a:noFill/>
          <a:ln>
            <a:noFill/>
          </a:ln>
        </p:spPr>
      </p:pic>
      <p:sp>
        <p:nvSpPr>
          <p:cNvPr id="68" name="Google Shape;68;p40"/>
          <p:cNvSpPr txBox="1"/>
          <p:nvPr/>
        </p:nvSpPr>
        <p:spPr>
          <a:xfrm>
            <a:off x="224607" y="1786744"/>
            <a:ext cx="5094344" cy="231858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7200"/>
              <a:buFont typeface="Arial"/>
              <a:buNone/>
            </a:pPr>
            <a:r>
              <a:rPr b="1" i="0" lang="en-US" sz="7200" u="none" cap="none" strike="noStrike">
                <a:solidFill>
                  <a:srgbClr val="FFFFFF"/>
                </a:solidFill>
                <a:latin typeface="Open Sans"/>
                <a:ea typeface="Open Sans"/>
                <a:cs typeface="Open Sans"/>
                <a:sym typeface="Open Sans"/>
              </a:rPr>
              <a:t>Learning </a:t>
            </a:r>
            <a:endParaRPr b="0" i="0" sz="1400" u="none" cap="none" strike="noStrike">
              <a:solidFill>
                <a:srgbClr val="000000"/>
              </a:solidFill>
              <a:latin typeface="Arial"/>
              <a:ea typeface="Arial"/>
              <a:cs typeface="Arial"/>
              <a:sym typeface="Arial"/>
            </a:endParaRPr>
          </a:p>
          <a:p>
            <a:pPr indent="0" lvl="0" marL="228600" marR="0" rtl="0" algn="ctr">
              <a:lnSpc>
                <a:spcPct val="100000"/>
              </a:lnSpc>
              <a:spcBef>
                <a:spcPts val="0"/>
              </a:spcBef>
              <a:spcAft>
                <a:spcPts val="0"/>
              </a:spcAft>
              <a:buClr>
                <a:srgbClr val="FFFFFF"/>
              </a:buClr>
              <a:buSzPts val="7200"/>
              <a:buFont typeface="Arial"/>
              <a:buNone/>
            </a:pPr>
            <a:r>
              <a:rPr b="1" i="0" lang="en-US" sz="7200" u="none" cap="none" strike="noStrike">
                <a:solidFill>
                  <a:srgbClr val="FFFFFF"/>
                </a:solidFill>
                <a:latin typeface="Open Sans"/>
                <a:ea typeface="Open Sans"/>
                <a:cs typeface="Open Sans"/>
                <a:sym typeface="Open Sans"/>
              </a:rPr>
              <a:t> Objectives</a:t>
            </a:r>
            <a:endParaRPr b="0" i="0" sz="1400" u="none" cap="none" strike="noStrike">
              <a:solidFill>
                <a:srgbClr val="000000"/>
              </a:solidFill>
              <a:latin typeface="Arial"/>
              <a:ea typeface="Arial"/>
              <a:cs typeface="Arial"/>
              <a:sym typeface="Arial"/>
            </a:endParaRPr>
          </a:p>
        </p:txBody>
      </p:sp>
      <p:sp>
        <p:nvSpPr>
          <p:cNvPr id="69" name="Google Shape;69;p40"/>
          <p:cNvSpPr/>
          <p:nvPr/>
        </p:nvSpPr>
        <p:spPr>
          <a:xfrm>
            <a:off x="4471987" y="49910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0" name="Google Shape;70;p40"/>
          <p:cNvSpPr/>
          <p:nvPr/>
        </p:nvSpPr>
        <p:spPr>
          <a:xfrm>
            <a:off x="1409685" y="5472065"/>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1" name="Google Shape;71;p40"/>
          <p:cNvSpPr/>
          <p:nvPr/>
        </p:nvSpPr>
        <p:spPr>
          <a:xfrm>
            <a:off x="3005129" y="5524449"/>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2" name="Google Shape;72;p40"/>
          <p:cNvSpPr/>
          <p:nvPr/>
        </p:nvSpPr>
        <p:spPr>
          <a:xfrm>
            <a:off x="233341" y="468148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3" name="Google Shape;73;p40"/>
          <p:cNvSpPr/>
          <p:nvPr/>
        </p:nvSpPr>
        <p:spPr>
          <a:xfrm>
            <a:off x="1433493" y="209486"/>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4" name="Google Shape;74;p40"/>
          <p:cNvSpPr/>
          <p:nvPr/>
        </p:nvSpPr>
        <p:spPr>
          <a:xfrm>
            <a:off x="257149" y="876244"/>
            <a:ext cx="661226" cy="657225"/>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5" name="Google Shape;75;p40"/>
          <p:cNvSpPr/>
          <p:nvPr/>
        </p:nvSpPr>
        <p:spPr>
          <a:xfrm>
            <a:off x="121198" y="6224608"/>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6" name="Google Shape;76;p40"/>
          <p:cNvSpPr/>
          <p:nvPr/>
        </p:nvSpPr>
        <p:spPr>
          <a:xfrm>
            <a:off x="2834779"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7" name="Google Shape;77;p40"/>
          <p:cNvSpPr/>
          <p:nvPr/>
        </p:nvSpPr>
        <p:spPr>
          <a:xfrm>
            <a:off x="2156671" y="8305162"/>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8" name="Google Shape;78;p40"/>
          <p:cNvSpPr/>
          <p:nvPr/>
        </p:nvSpPr>
        <p:spPr>
          <a:xfrm>
            <a:off x="4030460" y="7983624"/>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79" name="Google Shape;79;p40"/>
          <p:cNvSpPr/>
          <p:nvPr/>
        </p:nvSpPr>
        <p:spPr>
          <a:xfrm>
            <a:off x="5477583" y="6194398"/>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0" name="Google Shape;80;p40"/>
          <p:cNvSpPr/>
          <p:nvPr/>
        </p:nvSpPr>
        <p:spPr>
          <a:xfrm>
            <a:off x="371593" y="7842725"/>
            <a:ext cx="323869" cy="30243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1" name="Google Shape;81;p40"/>
          <p:cNvSpPr/>
          <p:nvPr/>
        </p:nvSpPr>
        <p:spPr>
          <a:xfrm>
            <a:off x="4323072" y="6558155"/>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2" name="Google Shape;82;p40"/>
          <p:cNvSpPr/>
          <p:nvPr/>
        </p:nvSpPr>
        <p:spPr>
          <a:xfrm>
            <a:off x="1431123" y="6925190"/>
            <a:ext cx="524523" cy="547642"/>
          </a:xfrm>
          <a:prstGeom prst="ellipse">
            <a:avLst/>
          </a:prstGeom>
          <a:solidFill>
            <a:srgbClr val="00A585"/>
          </a:solidFill>
          <a:ln>
            <a:noFill/>
          </a:ln>
          <a:effectLst>
            <a:outerShdw blurRad="38100" rotWithShape="0" dir="5400000" dist="25400">
              <a:srgbClr val="000000">
                <a:alpha val="48627"/>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Arial"/>
              <a:buNone/>
            </a:pPr>
            <a:r>
              <a:t/>
            </a:r>
            <a:endParaRPr b="0" i="0" sz="1800" u="none" cap="none" strike="noStrike">
              <a:solidFill>
                <a:srgbClr val="A5A5A5"/>
              </a:solidFill>
              <a:latin typeface="Open Sans"/>
              <a:ea typeface="Open Sans"/>
              <a:cs typeface="Open Sans"/>
              <a:sym typeface="Open Sans"/>
            </a:endParaRPr>
          </a:p>
        </p:txBody>
      </p:sp>
      <p:sp>
        <p:nvSpPr>
          <p:cNvPr id="83" name="Google Shape;83;p40"/>
          <p:cNvSpPr txBox="1"/>
          <p:nvPr>
            <p:ph type="title"/>
          </p:nvPr>
        </p:nvSpPr>
        <p:spPr>
          <a:xfrm>
            <a:off x="6361565" y="1638300"/>
            <a:ext cx="9285313"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29292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84" name="Google Shape;84;p40"/>
          <p:cNvSpPr txBox="1"/>
          <p:nvPr>
            <p:ph idx="1" type="body"/>
          </p:nvPr>
        </p:nvSpPr>
        <p:spPr>
          <a:xfrm>
            <a:off x="6667513" y="3302296"/>
            <a:ext cx="9518732" cy="4831360"/>
          </a:xfrm>
          <a:prstGeom prst="rect">
            <a:avLst/>
          </a:prstGeom>
          <a:noFill/>
          <a:ln>
            <a:noFill/>
          </a:ln>
        </p:spPr>
        <p:txBody>
          <a:bodyPr anchorCtr="0" anchor="t" bIns="50800" lIns="50800" spcFirstLastPara="1" rIns="50800" wrap="square" tIns="50800">
            <a:noAutofit/>
          </a:bodyPr>
          <a:lstStyle>
            <a:lvl1pPr indent="-482600" lvl="0" marL="457200" algn="l">
              <a:lnSpc>
                <a:spcPct val="100000"/>
              </a:lnSpc>
              <a:spcBef>
                <a:spcPts val="2663"/>
              </a:spcBef>
              <a:spcAft>
                <a:spcPts val="0"/>
              </a:spcAft>
              <a:buClr>
                <a:srgbClr val="292929"/>
              </a:buClr>
              <a:buSzPts val="4000"/>
              <a:buFont typeface="Arial"/>
              <a:buChar char="•"/>
              <a:defRPr>
                <a:solidFill>
                  <a:srgbClr val="292929"/>
                </a:solidFill>
              </a:defRPr>
            </a:lvl1pPr>
            <a:lvl2pPr indent="-482600" lvl="1" marL="914400" algn="l">
              <a:lnSpc>
                <a:spcPct val="100000"/>
              </a:lnSpc>
              <a:spcBef>
                <a:spcPts val="2663"/>
              </a:spcBef>
              <a:spcAft>
                <a:spcPts val="0"/>
              </a:spcAft>
              <a:buClr>
                <a:srgbClr val="292929"/>
              </a:buClr>
              <a:buSzPts val="4000"/>
              <a:buFont typeface="Arial"/>
              <a:buChar char="•"/>
              <a:defRPr>
                <a:solidFill>
                  <a:srgbClr val="292929"/>
                </a:solidFill>
              </a:defRPr>
            </a:lvl2pPr>
            <a:lvl3pPr indent="-482600" lvl="2" marL="1371600" algn="l">
              <a:lnSpc>
                <a:spcPct val="100000"/>
              </a:lnSpc>
              <a:spcBef>
                <a:spcPts val="2663"/>
              </a:spcBef>
              <a:spcAft>
                <a:spcPts val="0"/>
              </a:spcAft>
              <a:buClr>
                <a:srgbClr val="292929"/>
              </a:buClr>
              <a:buSzPts val="4000"/>
              <a:buFont typeface="Arial"/>
              <a:buChar char="•"/>
              <a:defRPr>
                <a:solidFill>
                  <a:srgbClr val="292929"/>
                </a:solidFill>
              </a:defRPr>
            </a:lvl3pPr>
            <a:lvl4pPr indent="-482600" lvl="3" marL="1828800" algn="l">
              <a:lnSpc>
                <a:spcPct val="100000"/>
              </a:lnSpc>
              <a:spcBef>
                <a:spcPts val="2663"/>
              </a:spcBef>
              <a:spcAft>
                <a:spcPts val="0"/>
              </a:spcAft>
              <a:buClr>
                <a:srgbClr val="292929"/>
              </a:buClr>
              <a:buSzPts val="4000"/>
              <a:buFont typeface="Arial"/>
              <a:buChar char="•"/>
              <a:defRPr>
                <a:solidFill>
                  <a:srgbClr val="292929"/>
                </a:solidFill>
              </a:defRPr>
            </a:lvl4pPr>
            <a:lvl5pPr indent="-482600" lvl="4" marL="2286000" algn="l">
              <a:lnSpc>
                <a:spcPct val="100000"/>
              </a:lnSpc>
              <a:spcBef>
                <a:spcPts val="2663"/>
              </a:spcBef>
              <a:spcAft>
                <a:spcPts val="0"/>
              </a:spcAft>
              <a:buClr>
                <a:srgbClr val="292929"/>
              </a:buClr>
              <a:buSzPts val="4000"/>
              <a:buFont typeface="Arial"/>
              <a:buChar char="•"/>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85" name="Google Shape;85;p40"/>
          <p:cNvSpPr txBox="1"/>
          <p:nvPr>
            <p:ph idx="12" type="sldNum"/>
          </p:nvPr>
        </p:nvSpPr>
        <p:spPr>
          <a:xfrm>
            <a:off x="3359150" y="8805863"/>
            <a:ext cx="407988"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FFFFFF"/>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86" name="Shape 86"/>
        <p:cNvGrpSpPr/>
        <p:nvPr/>
      </p:nvGrpSpPr>
      <p:grpSpPr>
        <a:xfrm>
          <a:off x="0" y="0"/>
          <a:ext cx="0" cy="0"/>
          <a:chOff x="0" y="0"/>
          <a:chExt cx="0" cy="0"/>
        </a:xfrm>
      </p:grpSpPr>
      <p:sp>
        <p:nvSpPr>
          <p:cNvPr id="87" name="Google Shape;87;p41"/>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88" name="Google Shape;88;p41"/>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314325" lvl="0" marL="457200" algn="l">
              <a:lnSpc>
                <a:spcPct val="100000"/>
              </a:lnSpc>
              <a:spcBef>
                <a:spcPts val="2663"/>
              </a:spcBef>
              <a:spcAft>
                <a:spcPts val="0"/>
              </a:spcAft>
              <a:buClr>
                <a:srgbClr val="292929"/>
              </a:buClr>
              <a:buSzPts val="1350"/>
              <a:buChar char="•"/>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89" name="Google Shape;89;p41"/>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90" name="Shape 90"/>
        <p:cNvGrpSpPr/>
        <p:nvPr/>
      </p:nvGrpSpPr>
      <p:grpSpPr>
        <a:xfrm>
          <a:off x="0" y="0"/>
          <a:ext cx="0" cy="0"/>
          <a:chOff x="0" y="0"/>
          <a:chExt cx="0" cy="0"/>
        </a:xfrm>
      </p:grpSpPr>
      <p:sp>
        <p:nvSpPr>
          <p:cNvPr id="91" name="Google Shape;91;p42"/>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92" name="Google Shape;92;p42"/>
          <p:cNvSpPr txBox="1"/>
          <p:nvPr>
            <p:ph idx="1" type="body"/>
          </p:nvPr>
        </p:nvSpPr>
        <p:spPr>
          <a:xfrm>
            <a:off x="1231991" y="1200723"/>
            <a:ext cx="13953494" cy="483136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lvl1pPr>
            <a:lvl2pPr indent="-228600" lvl="1" marL="914400" algn="l">
              <a:lnSpc>
                <a:spcPct val="100000"/>
              </a:lnSpc>
              <a:spcBef>
                <a:spcPts val="2663"/>
              </a:spcBef>
              <a:spcAft>
                <a:spcPts val="0"/>
              </a:spcAft>
              <a:buClr>
                <a:srgbClr val="292929"/>
              </a:buClr>
              <a:buSzPts val="4000"/>
              <a:buFont typeface="Open Sans"/>
              <a:buNone/>
              <a:defRPr/>
            </a:lvl2pPr>
            <a:lvl3pPr indent="-228600" lvl="2" marL="1371600" algn="l">
              <a:lnSpc>
                <a:spcPct val="100000"/>
              </a:lnSpc>
              <a:spcBef>
                <a:spcPts val="2663"/>
              </a:spcBef>
              <a:spcAft>
                <a:spcPts val="0"/>
              </a:spcAft>
              <a:buClr>
                <a:srgbClr val="292929"/>
              </a:buClr>
              <a:buSzPts val="4000"/>
              <a:buFont typeface="Open Sans"/>
              <a:buNone/>
              <a:defRPr/>
            </a:lvl3pPr>
            <a:lvl4pPr indent="-228600" lvl="3" marL="1828800" algn="l">
              <a:lnSpc>
                <a:spcPct val="100000"/>
              </a:lnSpc>
              <a:spcBef>
                <a:spcPts val="2663"/>
              </a:spcBef>
              <a:spcAft>
                <a:spcPts val="0"/>
              </a:spcAft>
              <a:buClr>
                <a:srgbClr val="292929"/>
              </a:buClr>
              <a:buSzPts val="4000"/>
              <a:buFont typeface="Open Sans"/>
              <a:buNone/>
              <a:defRPr/>
            </a:lvl4pPr>
            <a:lvl5pPr indent="-228600" lvl="4" marL="2286000" algn="l">
              <a:lnSpc>
                <a:spcPct val="100000"/>
              </a:lnSpc>
              <a:spcBef>
                <a:spcPts val="2663"/>
              </a:spcBef>
              <a:spcAft>
                <a:spcPts val="0"/>
              </a:spcAft>
              <a:buClr>
                <a:srgbClr val="292929"/>
              </a:buClr>
              <a:buSzPts val="4000"/>
              <a:buFont typeface="Open Sans"/>
              <a:buNone/>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93" name="Google Shape;93;p42"/>
          <p:cNvSpPr txBox="1"/>
          <p:nvPr>
            <p:ph idx="12" type="sldNum"/>
          </p:nvPr>
        </p:nvSpPr>
        <p:spPr>
          <a:xfrm>
            <a:off x="3390900" y="8809038"/>
            <a:ext cx="393700" cy="390525"/>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text">
  <p:cSld name="Photo and text">
    <p:spTree>
      <p:nvGrpSpPr>
        <p:cNvPr id="94" name="Shape 94"/>
        <p:cNvGrpSpPr/>
        <p:nvPr/>
      </p:nvGrpSpPr>
      <p:grpSpPr>
        <a:xfrm>
          <a:off x="0" y="0"/>
          <a:ext cx="0" cy="0"/>
          <a:chOff x="0" y="0"/>
          <a:chExt cx="0" cy="0"/>
        </a:xfrm>
      </p:grpSpPr>
      <p:sp>
        <p:nvSpPr>
          <p:cNvPr id="95" name="Google Shape;95;p43"/>
          <p:cNvSpPr/>
          <p:nvPr>
            <p:ph idx="2" type="pic"/>
          </p:nvPr>
        </p:nvSpPr>
        <p:spPr>
          <a:xfrm>
            <a:off x="10576732" y="-1"/>
            <a:ext cx="6795615" cy="9753601"/>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lvl="1"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lvl="2"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lvl="3"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lvl="4"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lvl="5"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lvl="6"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lvl="7"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lvl="8"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sp>
        <p:nvSpPr>
          <p:cNvPr id="96" name="Google Shape;96;p43"/>
          <p:cNvSpPr txBox="1"/>
          <p:nvPr>
            <p:ph type="title"/>
          </p:nvPr>
        </p:nvSpPr>
        <p:spPr>
          <a:xfrm>
            <a:off x="1270039" y="635000"/>
            <a:ext cx="9117545" cy="1988692"/>
          </a:xfrm>
          <a:prstGeom prst="rect">
            <a:avLst/>
          </a:prstGeom>
          <a:noFill/>
          <a:ln>
            <a:noFill/>
          </a:ln>
        </p:spPr>
        <p:txBody>
          <a:bodyPr anchorCtr="0" anchor="t" bIns="50800" lIns="50800" spcFirstLastPara="1" rIns="50800" wrap="square" tIns="50800">
            <a:noAutofit/>
          </a:bodyPr>
          <a:lstStyle>
            <a:lvl1pPr lvl="0" algn="l">
              <a:lnSpc>
                <a:spcPct val="100000"/>
              </a:lnSpc>
              <a:spcBef>
                <a:spcPts val="0"/>
              </a:spcBef>
              <a:spcAft>
                <a:spcPts val="0"/>
              </a:spcAft>
              <a:buSzPts val="1400"/>
              <a:buNone/>
              <a:defRPr>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ctr">
              <a:lnSpc>
                <a:spcPct val="100000"/>
              </a:lnSpc>
              <a:spcBef>
                <a:spcPts val="0"/>
              </a:spcBef>
              <a:spcAft>
                <a:spcPts val="0"/>
              </a:spcAft>
              <a:buClr>
                <a:srgbClr val="00B297"/>
              </a:buClr>
              <a:buSzPts val="1800"/>
              <a:buNone/>
              <a:defRPr/>
            </a:lvl6pPr>
            <a:lvl7pPr lvl="6" algn="ctr">
              <a:lnSpc>
                <a:spcPct val="100000"/>
              </a:lnSpc>
              <a:spcBef>
                <a:spcPts val="0"/>
              </a:spcBef>
              <a:spcAft>
                <a:spcPts val="0"/>
              </a:spcAft>
              <a:buClr>
                <a:srgbClr val="00B297"/>
              </a:buClr>
              <a:buSzPts val="1800"/>
              <a:buNone/>
              <a:defRPr/>
            </a:lvl7pPr>
            <a:lvl8pPr lvl="7" algn="ctr">
              <a:lnSpc>
                <a:spcPct val="100000"/>
              </a:lnSpc>
              <a:spcBef>
                <a:spcPts val="0"/>
              </a:spcBef>
              <a:spcAft>
                <a:spcPts val="0"/>
              </a:spcAft>
              <a:buClr>
                <a:srgbClr val="00B297"/>
              </a:buClr>
              <a:buSzPts val="1800"/>
              <a:buNone/>
              <a:defRPr/>
            </a:lvl8pPr>
            <a:lvl9pPr lvl="8" algn="ctr">
              <a:lnSpc>
                <a:spcPct val="100000"/>
              </a:lnSpc>
              <a:spcBef>
                <a:spcPts val="0"/>
              </a:spcBef>
              <a:spcAft>
                <a:spcPts val="0"/>
              </a:spcAft>
              <a:buClr>
                <a:srgbClr val="00B297"/>
              </a:buClr>
              <a:buSzPts val="1800"/>
              <a:buNone/>
              <a:defRPr/>
            </a:lvl9pPr>
          </a:lstStyle>
          <a:p/>
        </p:txBody>
      </p:sp>
      <p:sp>
        <p:nvSpPr>
          <p:cNvPr id="97" name="Google Shape;97;p43"/>
          <p:cNvSpPr txBox="1"/>
          <p:nvPr>
            <p:ph idx="1" type="body"/>
          </p:nvPr>
        </p:nvSpPr>
        <p:spPr>
          <a:xfrm>
            <a:off x="1270039" y="2616200"/>
            <a:ext cx="9117545" cy="4267200"/>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2663"/>
              </a:spcBef>
              <a:spcAft>
                <a:spcPts val="0"/>
              </a:spcAft>
              <a:buClr>
                <a:srgbClr val="292929"/>
              </a:buClr>
              <a:buSzPts val="4000"/>
              <a:buFont typeface="Open Sans"/>
              <a:buNone/>
              <a:defRPr>
                <a:solidFill>
                  <a:srgbClr val="292929"/>
                </a:solidFill>
              </a:defRPr>
            </a:lvl1pPr>
            <a:lvl2pPr indent="-228600" lvl="1" marL="914400" algn="l">
              <a:lnSpc>
                <a:spcPct val="100000"/>
              </a:lnSpc>
              <a:spcBef>
                <a:spcPts val="2663"/>
              </a:spcBef>
              <a:spcAft>
                <a:spcPts val="0"/>
              </a:spcAft>
              <a:buClr>
                <a:srgbClr val="292929"/>
              </a:buClr>
              <a:buSzPts val="4000"/>
              <a:buFont typeface="Open Sans"/>
              <a:buNone/>
              <a:defRPr>
                <a:solidFill>
                  <a:srgbClr val="292929"/>
                </a:solidFill>
              </a:defRPr>
            </a:lvl2pPr>
            <a:lvl3pPr indent="-228600" lvl="2" marL="1371600" algn="l">
              <a:lnSpc>
                <a:spcPct val="100000"/>
              </a:lnSpc>
              <a:spcBef>
                <a:spcPts val="2663"/>
              </a:spcBef>
              <a:spcAft>
                <a:spcPts val="0"/>
              </a:spcAft>
              <a:buClr>
                <a:srgbClr val="292929"/>
              </a:buClr>
              <a:buSzPts val="4000"/>
              <a:buFont typeface="Open Sans"/>
              <a:buNone/>
              <a:defRPr>
                <a:solidFill>
                  <a:srgbClr val="292929"/>
                </a:solidFill>
              </a:defRPr>
            </a:lvl3pPr>
            <a:lvl4pPr indent="-228600" lvl="3" marL="1828800" algn="l">
              <a:lnSpc>
                <a:spcPct val="100000"/>
              </a:lnSpc>
              <a:spcBef>
                <a:spcPts val="2663"/>
              </a:spcBef>
              <a:spcAft>
                <a:spcPts val="0"/>
              </a:spcAft>
              <a:buClr>
                <a:srgbClr val="292929"/>
              </a:buClr>
              <a:buSzPts val="4000"/>
              <a:buFont typeface="Open Sans"/>
              <a:buNone/>
              <a:defRPr>
                <a:solidFill>
                  <a:srgbClr val="292929"/>
                </a:solidFill>
              </a:defRPr>
            </a:lvl4pPr>
            <a:lvl5pPr indent="-228600" lvl="4" marL="2286000" algn="l">
              <a:lnSpc>
                <a:spcPct val="100000"/>
              </a:lnSpc>
              <a:spcBef>
                <a:spcPts val="2663"/>
              </a:spcBef>
              <a:spcAft>
                <a:spcPts val="0"/>
              </a:spcAft>
              <a:buClr>
                <a:srgbClr val="292929"/>
              </a:buClr>
              <a:buSzPts val="4000"/>
              <a:buFont typeface="Open Sans"/>
              <a:buNone/>
              <a:defRPr>
                <a:solidFill>
                  <a:srgbClr val="292929"/>
                </a:solidFill>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98" name="Google Shape;98;p43"/>
          <p:cNvSpPr txBox="1"/>
          <p:nvPr>
            <p:ph idx="3" type="body"/>
          </p:nvPr>
        </p:nvSpPr>
        <p:spPr>
          <a:xfrm>
            <a:off x="9766340" y="9099807"/>
            <a:ext cx="6549451" cy="406401"/>
          </a:xfrm>
          <a:prstGeom prst="rect">
            <a:avLst/>
          </a:prstGeom>
          <a:noFill/>
          <a:ln>
            <a:noFill/>
          </a:ln>
        </p:spPr>
        <p:txBody>
          <a:bodyPr anchorCtr="0" anchor="t" bIns="50800" lIns="50800" spcFirstLastPara="1" rIns="50800" wrap="square" tIns="50800">
            <a:noAutofit/>
          </a:bodyPr>
          <a:lstStyle>
            <a:lvl1pPr indent="-228600" lvl="0" marL="457200" algn="l">
              <a:lnSpc>
                <a:spcPct val="100000"/>
              </a:lnSpc>
              <a:spcBef>
                <a:spcPts val="0"/>
              </a:spcBef>
              <a:spcAft>
                <a:spcPts val="0"/>
              </a:spcAft>
              <a:buClr>
                <a:srgbClr val="00A585"/>
              </a:buClr>
              <a:buSzPts val="4000"/>
              <a:buFont typeface="Open Sans"/>
              <a:buNone/>
              <a:defRPr b="1">
                <a:solidFill>
                  <a:srgbClr val="00A585"/>
                </a:solidFill>
                <a:latin typeface="Open Sans"/>
                <a:ea typeface="Open Sans"/>
                <a:cs typeface="Open Sans"/>
                <a:sym typeface="Open Sans"/>
              </a:defRPr>
            </a:lvl1pPr>
            <a:lvl2pPr indent="-314325" lvl="1" marL="914400" algn="l">
              <a:lnSpc>
                <a:spcPct val="100000"/>
              </a:lnSpc>
              <a:spcBef>
                <a:spcPts val="2663"/>
              </a:spcBef>
              <a:spcAft>
                <a:spcPts val="0"/>
              </a:spcAft>
              <a:buClr>
                <a:srgbClr val="292929"/>
              </a:buClr>
              <a:buSzPts val="1350"/>
              <a:buChar char="•"/>
              <a:defRPr/>
            </a:lvl2pPr>
            <a:lvl3pPr indent="-314325" lvl="2" marL="1371600" algn="l">
              <a:lnSpc>
                <a:spcPct val="100000"/>
              </a:lnSpc>
              <a:spcBef>
                <a:spcPts val="2663"/>
              </a:spcBef>
              <a:spcAft>
                <a:spcPts val="0"/>
              </a:spcAft>
              <a:buClr>
                <a:srgbClr val="292929"/>
              </a:buClr>
              <a:buSzPts val="1350"/>
              <a:buChar char="•"/>
              <a:defRPr/>
            </a:lvl3pPr>
            <a:lvl4pPr indent="-314325" lvl="3" marL="1828800" algn="l">
              <a:lnSpc>
                <a:spcPct val="100000"/>
              </a:lnSpc>
              <a:spcBef>
                <a:spcPts val="2663"/>
              </a:spcBef>
              <a:spcAft>
                <a:spcPts val="0"/>
              </a:spcAft>
              <a:buClr>
                <a:srgbClr val="292929"/>
              </a:buClr>
              <a:buSzPts val="1350"/>
              <a:buChar char="•"/>
              <a:defRPr/>
            </a:lvl4pPr>
            <a:lvl5pPr indent="-314325" lvl="4" marL="2286000" algn="l">
              <a:lnSpc>
                <a:spcPct val="100000"/>
              </a:lnSpc>
              <a:spcBef>
                <a:spcPts val="2663"/>
              </a:spcBef>
              <a:spcAft>
                <a:spcPts val="0"/>
              </a:spcAft>
              <a:buClr>
                <a:srgbClr val="292929"/>
              </a:buClr>
              <a:buSzPts val="1350"/>
              <a:buChar char="•"/>
              <a:defRPr/>
            </a:lvl5pPr>
            <a:lvl6pPr indent="-314325" lvl="5" marL="2743200" algn="ctr">
              <a:lnSpc>
                <a:spcPct val="100000"/>
              </a:lnSpc>
              <a:spcBef>
                <a:spcPts val="2667"/>
              </a:spcBef>
              <a:spcAft>
                <a:spcPts val="0"/>
              </a:spcAft>
              <a:buClr>
                <a:srgbClr val="676767"/>
              </a:buClr>
              <a:buSzPts val="1350"/>
              <a:buChar char="•"/>
              <a:defRPr/>
            </a:lvl6pPr>
            <a:lvl7pPr indent="-314325" lvl="6" marL="3200400" algn="ctr">
              <a:lnSpc>
                <a:spcPct val="100000"/>
              </a:lnSpc>
              <a:spcBef>
                <a:spcPts val="2667"/>
              </a:spcBef>
              <a:spcAft>
                <a:spcPts val="0"/>
              </a:spcAft>
              <a:buClr>
                <a:srgbClr val="676767"/>
              </a:buClr>
              <a:buSzPts val="1350"/>
              <a:buChar char="•"/>
              <a:defRPr/>
            </a:lvl7pPr>
            <a:lvl8pPr indent="-314325" lvl="7" marL="3657600" algn="ctr">
              <a:lnSpc>
                <a:spcPct val="100000"/>
              </a:lnSpc>
              <a:spcBef>
                <a:spcPts val="2667"/>
              </a:spcBef>
              <a:spcAft>
                <a:spcPts val="0"/>
              </a:spcAft>
              <a:buClr>
                <a:srgbClr val="676767"/>
              </a:buClr>
              <a:buSzPts val="1350"/>
              <a:buChar char="•"/>
              <a:defRPr/>
            </a:lvl8pPr>
            <a:lvl9pPr indent="-314325" lvl="8" marL="4114800" algn="ctr">
              <a:lnSpc>
                <a:spcPct val="100000"/>
              </a:lnSpc>
              <a:spcBef>
                <a:spcPts val="2667"/>
              </a:spcBef>
              <a:spcAft>
                <a:spcPts val="0"/>
              </a:spcAft>
              <a:buClr>
                <a:srgbClr val="676767"/>
              </a:buClr>
              <a:buSzPts val="1350"/>
              <a:buChar char="•"/>
              <a:defRPr/>
            </a:lvl9pPr>
          </a:lstStyle>
          <a:p/>
        </p:txBody>
      </p:sp>
      <p:sp>
        <p:nvSpPr>
          <p:cNvPr id="99" name="Google Shape;99;p43"/>
          <p:cNvSpPr txBox="1"/>
          <p:nvPr>
            <p:ph idx="12" type="sldNum"/>
          </p:nvPr>
        </p:nvSpPr>
        <p:spPr>
          <a:xfrm>
            <a:off x="3397250" y="8802688"/>
            <a:ext cx="417513" cy="411162"/>
          </a:xfrm>
          <a:prstGeom prst="rect">
            <a:avLst/>
          </a:prstGeom>
          <a:noFill/>
          <a:ln>
            <a:noFill/>
          </a:ln>
        </p:spPr>
        <p:txBody>
          <a:bodyPr anchorCtr="0" anchor="t" bIns="50800" lIns="50800" spcFirstLastPara="1" rIns="50800" wrap="square" tIns="50800">
            <a:spAutoFit/>
          </a:bodyPr>
          <a:lstStyle>
            <a:lvl1pPr indent="0" lvl="0"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1pPr>
            <a:lvl2pPr indent="0" lvl="1"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2pPr>
            <a:lvl3pPr indent="0" lvl="2"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3pPr>
            <a:lvl4pPr indent="0" lvl="3"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4pPr>
            <a:lvl5pPr indent="0" lvl="4"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5pPr>
            <a:lvl6pPr indent="0" lvl="5"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6pPr>
            <a:lvl7pPr indent="0" lvl="6"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7pPr>
            <a:lvl8pPr indent="0" lvl="7"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8pPr>
            <a:lvl9pPr indent="0" lvl="8" marL="0" marR="0" algn="l">
              <a:lnSpc>
                <a:spcPct val="100000"/>
              </a:lnSpc>
              <a:spcBef>
                <a:spcPts val="0"/>
              </a:spcBef>
              <a:spcAft>
                <a:spcPts val="0"/>
              </a:spcAft>
              <a:buClr>
                <a:srgbClr val="000000"/>
              </a:buClr>
              <a:buSzPts val="2000"/>
              <a:buFont typeface="Arial"/>
              <a:buNone/>
              <a:defRPr b="1" i="0" sz="2000"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8.png"/><Relationship Id="rId3" Type="http://schemas.openxmlformats.org/officeDocument/2006/relationships/slideLayout" Target="../slideLayouts/slideLayout10.xml"/><Relationship Id="rId4" Type="http://schemas.openxmlformats.org/officeDocument/2006/relationships/slideLayout" Target="../slideLayouts/slideLayout11.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3"/>
          <p:cNvSpPr txBox="1"/>
          <p:nvPr>
            <p:ph type="title"/>
          </p:nvPr>
        </p:nvSpPr>
        <p:spPr>
          <a:xfrm>
            <a:off x="396511" y="26900"/>
            <a:ext cx="14800185" cy="21590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0000"/>
              </a:buClr>
              <a:buSzPts val="6400"/>
              <a:buFont typeface="Open Sans"/>
              <a:buNone/>
              <a:defRPr b="1" i="0" sz="6400" u="none" cap="none" strike="noStrike">
                <a:solidFill>
                  <a:srgbClr val="000000"/>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7" name="Google Shape;7;p33"/>
          <p:cNvSpPr txBox="1"/>
          <p:nvPr>
            <p:ph idx="1" type="body"/>
          </p:nvPr>
        </p:nvSpPr>
        <p:spPr>
          <a:xfrm>
            <a:off x="1270039" y="2603500"/>
            <a:ext cx="14800185" cy="6286500"/>
          </a:xfrm>
          <a:prstGeom prst="rect">
            <a:avLst/>
          </a:prstGeom>
          <a:noFill/>
          <a:ln>
            <a:noFill/>
          </a:ln>
        </p:spPr>
        <p:txBody>
          <a:bodyPr anchorCtr="0" anchor="t" bIns="50800" lIns="50800" spcFirstLastPara="1" rIns="50800" wrap="square" tIns="50800">
            <a:normAutofit/>
          </a:bodyPr>
          <a:lstStyle>
            <a:lvl1pPr indent="-342900" lvl="0" marL="4572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1pPr>
            <a:lvl2pPr indent="-342900" lvl="1" marL="9144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2pPr>
            <a:lvl3pPr indent="-342900" lvl="2" marL="13716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3pPr>
            <a:lvl4pPr indent="-342900" lvl="3" marL="18288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4pPr>
            <a:lvl5pPr indent="-342900" lvl="4" marL="2286000" marR="0" rtl="0" algn="l">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8" name="Google Shape;8;p33"/>
          <p:cNvPicPr preferRelativeResize="0"/>
          <p:nvPr/>
        </p:nvPicPr>
        <p:blipFill rotWithShape="1">
          <a:blip r:embed="rId1">
            <a:alphaModFix/>
          </a:blip>
          <a:srcRect b="0" l="0" r="0" t="0"/>
          <a:stretch/>
        </p:blipFill>
        <p:spPr>
          <a:xfrm>
            <a:off x="536412" y="8348646"/>
            <a:ext cx="2443489" cy="1082707"/>
          </a:xfrm>
          <a:prstGeom prst="rect">
            <a:avLst/>
          </a:prstGeom>
          <a:noFill/>
          <a:ln>
            <a:noFill/>
          </a:ln>
        </p:spPr>
      </p:pic>
      <p:pic>
        <p:nvPicPr>
          <p:cNvPr descr="pasted-image.pdf" id="9" name="Google Shape;9;p33"/>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0" name="Google Shape;10;p33"/>
          <p:cNvSpPr txBox="1"/>
          <p:nvPr/>
        </p:nvSpPr>
        <p:spPr>
          <a:xfrm>
            <a:off x="3228148" y="8497501"/>
            <a:ext cx="801091" cy="424116"/>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Open Sans"/>
              <a:buNone/>
            </a:pPr>
            <a:r>
              <a:rPr b="1" i="0" lang="en-U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1" name="Google Shape;11;p33"/>
          <p:cNvSpPr txBox="1"/>
          <p:nvPr>
            <p:ph idx="12" type="sldNum"/>
          </p:nvPr>
        </p:nvSpPr>
        <p:spPr>
          <a:xfrm>
            <a:off x="3386653" y="8785759"/>
            <a:ext cx="394339" cy="38991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1pPr>
            <a:lvl2pPr indent="0" lvl="1"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2pPr>
            <a:lvl3pPr indent="0" lvl="2"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3pPr>
            <a:lvl4pPr indent="0" lvl="3"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4pPr>
            <a:lvl5pPr indent="0" lvl="4"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5pPr>
            <a:lvl6pPr indent="0" lvl="5"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6pPr>
            <a:lvl7pPr indent="0" lvl="6"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7pPr>
            <a:lvl8pPr indent="0" lvl="7"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8pPr>
            <a:lvl9pPr indent="0" lvl="8" marL="0" marR="0" rtl="0" algn="l">
              <a:lnSpc>
                <a:spcPct val="100000"/>
              </a:lnSpc>
              <a:spcBef>
                <a:spcPts val="0"/>
              </a:spcBef>
              <a:spcAft>
                <a:spcPts val="0"/>
              </a:spcAft>
              <a:buClr>
                <a:srgbClr val="00A585"/>
              </a:buClr>
              <a:buSzPts val="1867"/>
              <a:buFont typeface="Open Sans"/>
              <a:buNone/>
              <a:defRPr b="1" i="0" sz="1867" u="none" cap="none" strike="noStrike">
                <a:solidFill>
                  <a:srgbClr val="00A585"/>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38"/>
          <p:cNvSpPr txBox="1"/>
          <p:nvPr>
            <p:ph type="title"/>
          </p:nvPr>
        </p:nvSpPr>
        <p:spPr>
          <a:xfrm>
            <a:off x="396875" y="26988"/>
            <a:ext cx="14800263" cy="2159000"/>
          </a:xfrm>
          <a:prstGeom prst="rect">
            <a:avLst/>
          </a:prstGeom>
          <a:noFill/>
          <a:ln>
            <a:noFill/>
          </a:ln>
        </p:spPr>
        <p:txBody>
          <a:bodyPr anchorCtr="0" anchor="t" bIns="50800" lIns="50800" spcFirstLastPara="1" rIns="50800" wrap="square" tIns="50800">
            <a:noAutofit/>
          </a:bodyPr>
          <a:lstStyle>
            <a:lvl1pPr lvl="0"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400"/>
              <a:buFont typeface="Arial"/>
              <a:buNone/>
              <a:defRPr b="1" i="0" sz="6400" u="none" cap="none" strike="noStrike">
                <a:solidFill>
                  <a:srgbClr val="000000"/>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52" name="Google Shape;52;p38"/>
          <p:cNvSpPr txBox="1"/>
          <p:nvPr>
            <p:ph idx="1" type="body"/>
          </p:nvPr>
        </p:nvSpPr>
        <p:spPr>
          <a:xfrm>
            <a:off x="1270000" y="2603500"/>
            <a:ext cx="14800263" cy="6286500"/>
          </a:xfrm>
          <a:prstGeom prst="rect">
            <a:avLst/>
          </a:prstGeom>
          <a:noFill/>
          <a:ln>
            <a:noFill/>
          </a:ln>
        </p:spPr>
        <p:txBody>
          <a:bodyPr anchorCtr="0" anchor="t" bIns="50800" lIns="50800" spcFirstLastPara="1" rIns="50800" wrap="square" tIns="50800">
            <a:noAutofit/>
          </a:bodyPr>
          <a:lstStyle>
            <a:lvl1pPr indent="-419100" lvl="0" marL="4572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3"/>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53" name="Google Shape;53;p38"/>
          <p:cNvPicPr preferRelativeResize="0"/>
          <p:nvPr/>
        </p:nvPicPr>
        <p:blipFill rotWithShape="1">
          <a:blip r:embed="rId1">
            <a:alphaModFix/>
          </a:blip>
          <a:srcRect b="0" l="0" r="0" t="0"/>
          <a:stretch/>
        </p:blipFill>
        <p:spPr>
          <a:xfrm>
            <a:off x="522288" y="8401050"/>
            <a:ext cx="2443162" cy="1065213"/>
          </a:xfrm>
          <a:prstGeom prst="rect">
            <a:avLst/>
          </a:prstGeom>
          <a:noFill/>
          <a:ln>
            <a:noFill/>
          </a:ln>
        </p:spPr>
      </p:pic>
      <p:pic>
        <p:nvPicPr>
          <p:cNvPr descr="pasted-image.pdf" id="54" name="Google Shape;54;p38"/>
          <p:cNvPicPr preferRelativeResize="0"/>
          <p:nvPr/>
        </p:nvPicPr>
        <p:blipFill rotWithShape="1">
          <a:blip r:embed="rId2">
            <a:alphaModFix/>
          </a:blip>
          <a:srcRect b="0" l="0" r="0" t="0"/>
          <a:stretch/>
        </p:blipFill>
        <p:spPr>
          <a:xfrm>
            <a:off x="3152775" y="8675688"/>
            <a:ext cx="66675" cy="406400"/>
          </a:xfrm>
          <a:prstGeom prst="rect">
            <a:avLst/>
          </a:prstGeom>
          <a:noFill/>
          <a:ln>
            <a:noFill/>
          </a:ln>
        </p:spPr>
      </p:pic>
      <p:sp>
        <p:nvSpPr>
          <p:cNvPr id="55" name="Google Shape;55;p38"/>
          <p:cNvSpPr txBox="1"/>
          <p:nvPr/>
        </p:nvSpPr>
        <p:spPr>
          <a:xfrm>
            <a:off x="3227388" y="8497888"/>
            <a:ext cx="801687" cy="423862"/>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n-U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56" name="Google Shape;56;p38"/>
          <p:cNvSpPr txBox="1"/>
          <p:nvPr>
            <p:ph idx="12" type="sldNum"/>
          </p:nvPr>
        </p:nvSpPr>
        <p:spPr>
          <a:xfrm>
            <a:off x="3386138" y="8785225"/>
            <a:ext cx="395287" cy="390525"/>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4" r:id="rId3"/>
    <p:sldLayoutId id="2147483655" r:id="rId4"/>
    <p:sldLayoutId id="2147483656" r:id="rId5"/>
    <p:sldLayoutId id="2147483657" r:id="rId6"/>
    <p:sldLayoutId id="2147483658"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 name="Shape 100"/>
        <p:cNvGrpSpPr/>
        <p:nvPr/>
      </p:nvGrpSpPr>
      <p:grpSpPr>
        <a:xfrm>
          <a:off x="0" y="0"/>
          <a:ext cx="0" cy="0"/>
          <a:chOff x="0" y="0"/>
          <a:chExt cx="0" cy="0"/>
        </a:xfrm>
      </p:grpSpPr>
      <p:sp>
        <p:nvSpPr>
          <p:cNvPr id="101" name="Google Shape;101;gd9c3372a9b_0_82"/>
          <p:cNvSpPr txBox="1"/>
          <p:nvPr>
            <p:ph type="title"/>
          </p:nvPr>
        </p:nvSpPr>
        <p:spPr>
          <a:xfrm>
            <a:off x="396511" y="26900"/>
            <a:ext cx="14800200" cy="2159100"/>
          </a:xfrm>
          <a:prstGeom prst="rect">
            <a:avLst/>
          </a:prstGeom>
          <a:noFill/>
          <a:ln>
            <a:noFill/>
          </a:ln>
        </p:spPr>
        <p:txBody>
          <a:bodyPr anchorCtr="0" anchor="t" bIns="50800" lIns="50800" spcFirstLastPara="1" rIns="50800" wrap="square" tIns="50800">
            <a:normAutofit/>
          </a:bodyPr>
          <a:lstStyle>
            <a:lvl1pPr lvl="0" marR="0" rtl="0" algn="l">
              <a:lnSpc>
                <a:spcPct val="100000"/>
              </a:lnSpc>
              <a:spcBef>
                <a:spcPts val="0"/>
              </a:spcBef>
              <a:spcAft>
                <a:spcPts val="0"/>
              </a:spcAft>
              <a:buClr>
                <a:srgbClr val="00B297"/>
              </a:buClr>
              <a:buSzPts val="6400"/>
              <a:buFont typeface="Open Sans"/>
              <a:buNone/>
              <a:defRPr b="1" i="0" sz="6400" u="none" cap="none" strike="noStrike">
                <a:solidFill>
                  <a:srgbClr val="00B297"/>
                </a:solidFill>
                <a:latin typeface="Open Sans"/>
                <a:ea typeface="Open Sans"/>
                <a:cs typeface="Open Sans"/>
                <a:sym typeface="Open Sans"/>
              </a:defRPr>
            </a:lvl1pPr>
            <a:lvl2pPr lvl="1"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2pPr>
            <a:lvl3pPr lvl="2"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3pPr>
            <a:lvl4pPr lvl="3"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4pPr>
            <a:lvl5pPr lvl="4"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5pPr>
            <a:lvl6pPr lvl="5"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6pPr>
            <a:lvl7pPr lvl="6"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7pPr>
            <a:lvl8pPr lvl="7"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8pPr>
            <a:lvl9pPr lvl="8" marR="0" rtl="0" algn="ctr">
              <a:lnSpc>
                <a:spcPct val="100000"/>
              </a:lnSpc>
              <a:spcBef>
                <a:spcPts val="0"/>
              </a:spcBef>
              <a:spcAft>
                <a:spcPts val="0"/>
              </a:spcAft>
              <a:buClr>
                <a:srgbClr val="00B297"/>
              </a:buClr>
              <a:buSzPts val="6400"/>
              <a:buFont typeface="Open Sans"/>
              <a:buNone/>
              <a:defRPr b="0" i="0" sz="6400" u="none" cap="none" strike="noStrike">
                <a:solidFill>
                  <a:srgbClr val="00B297"/>
                </a:solidFill>
                <a:latin typeface="Open Sans"/>
                <a:ea typeface="Open Sans"/>
                <a:cs typeface="Open Sans"/>
                <a:sym typeface="Open Sans"/>
              </a:defRPr>
            </a:lvl9pPr>
          </a:lstStyle>
          <a:p/>
        </p:txBody>
      </p:sp>
      <p:sp>
        <p:nvSpPr>
          <p:cNvPr id="102" name="Google Shape;102;gd9c3372a9b_0_82"/>
          <p:cNvSpPr txBox="1"/>
          <p:nvPr>
            <p:ph idx="1" type="body"/>
          </p:nvPr>
        </p:nvSpPr>
        <p:spPr>
          <a:xfrm>
            <a:off x="1270039" y="2603500"/>
            <a:ext cx="14800200" cy="6286500"/>
          </a:xfrm>
          <a:prstGeom prst="rect">
            <a:avLst/>
          </a:prstGeom>
          <a:noFill/>
          <a:ln>
            <a:noFill/>
          </a:ln>
        </p:spPr>
        <p:txBody>
          <a:bodyPr anchorCtr="0" anchor="t" bIns="50800" lIns="50800" spcFirstLastPara="1" rIns="50800" wrap="square" tIns="50800">
            <a:normAutofit/>
          </a:bodyPr>
          <a:lstStyle>
            <a:lvl1pPr indent="-419100" lvl="0" marL="4572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1pPr>
            <a:lvl2pPr indent="-419100" lvl="1" marL="9144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2pPr>
            <a:lvl3pPr indent="-419100" lvl="2" marL="13716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3pPr>
            <a:lvl4pPr indent="-419100" lvl="3" marL="18288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4pPr>
            <a:lvl5pPr indent="-419100" lvl="4" marL="2286000" marR="0" rtl="0" algn="l">
              <a:lnSpc>
                <a:spcPct val="100000"/>
              </a:lnSpc>
              <a:spcBef>
                <a:spcPts val="2667"/>
              </a:spcBef>
              <a:spcAft>
                <a:spcPts val="0"/>
              </a:spcAft>
              <a:buClr>
                <a:srgbClr val="292929"/>
              </a:buClr>
              <a:buSzPts val="3000"/>
              <a:buFont typeface="Open Sans"/>
              <a:buChar char="•"/>
              <a:defRPr b="0" i="0" sz="4000" u="none" cap="none" strike="noStrike">
                <a:solidFill>
                  <a:srgbClr val="292929"/>
                </a:solidFill>
                <a:latin typeface="Open Sans"/>
                <a:ea typeface="Open Sans"/>
                <a:cs typeface="Open Sans"/>
                <a:sym typeface="Open Sans"/>
              </a:defRPr>
            </a:lvl5pPr>
            <a:lvl6pPr indent="-342900" lvl="5" marL="27432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6pPr>
            <a:lvl7pPr indent="-342900" lvl="6" marL="32004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7pPr>
            <a:lvl8pPr indent="-342900" lvl="7" marL="36576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8pPr>
            <a:lvl9pPr indent="-342900" lvl="8" marL="4114800" marR="0" rtl="0" algn="ctr">
              <a:lnSpc>
                <a:spcPct val="100000"/>
              </a:lnSpc>
              <a:spcBef>
                <a:spcPts val="2667"/>
              </a:spcBef>
              <a:spcAft>
                <a:spcPts val="0"/>
              </a:spcAft>
              <a:buClr>
                <a:srgbClr val="676767"/>
              </a:buClr>
              <a:buSzPts val="1800"/>
              <a:buFont typeface="Open Sans"/>
              <a:buChar char="•"/>
              <a:defRPr b="0" i="0" sz="2400" u="none" cap="none" strike="noStrike">
                <a:solidFill>
                  <a:srgbClr val="676767"/>
                </a:solidFill>
                <a:latin typeface="Open Sans"/>
                <a:ea typeface="Open Sans"/>
                <a:cs typeface="Open Sans"/>
                <a:sym typeface="Open Sans"/>
              </a:defRPr>
            </a:lvl9pPr>
          </a:lstStyle>
          <a:p/>
        </p:txBody>
      </p:sp>
      <p:pic>
        <p:nvPicPr>
          <p:cNvPr descr="pasted-image.pdf" id="103" name="Google Shape;103;gd9c3372a9b_0_82"/>
          <p:cNvPicPr preferRelativeResize="0"/>
          <p:nvPr/>
        </p:nvPicPr>
        <p:blipFill rotWithShape="1">
          <a:blip r:embed="rId1">
            <a:alphaModFix/>
          </a:blip>
          <a:srcRect b="0" l="0" r="0" t="0"/>
          <a:stretch/>
        </p:blipFill>
        <p:spPr>
          <a:xfrm>
            <a:off x="522445" y="8400288"/>
            <a:ext cx="2443489" cy="1071258"/>
          </a:xfrm>
          <a:prstGeom prst="rect">
            <a:avLst/>
          </a:prstGeom>
          <a:noFill/>
          <a:ln>
            <a:noFill/>
          </a:ln>
        </p:spPr>
      </p:pic>
      <p:pic>
        <p:nvPicPr>
          <p:cNvPr descr="pasted-image.pdf" id="104" name="Google Shape;104;gd9c3372a9b_0_82"/>
          <p:cNvPicPr preferRelativeResize="0"/>
          <p:nvPr/>
        </p:nvPicPr>
        <p:blipFill rotWithShape="1">
          <a:blip r:embed="rId2">
            <a:alphaModFix/>
          </a:blip>
          <a:srcRect b="0" l="0" r="0" t="0"/>
          <a:stretch/>
        </p:blipFill>
        <p:spPr>
          <a:xfrm>
            <a:off x="3153050" y="8675531"/>
            <a:ext cx="66421" cy="406402"/>
          </a:xfrm>
          <a:prstGeom prst="rect">
            <a:avLst/>
          </a:prstGeom>
          <a:noFill/>
          <a:ln>
            <a:noFill/>
          </a:ln>
        </p:spPr>
      </p:pic>
      <p:sp>
        <p:nvSpPr>
          <p:cNvPr id="105" name="Google Shape;105;gd9c3372a9b_0_82"/>
          <p:cNvSpPr txBox="1"/>
          <p:nvPr/>
        </p:nvSpPr>
        <p:spPr>
          <a:xfrm>
            <a:off x="3228148" y="8497501"/>
            <a:ext cx="801000" cy="424200"/>
          </a:xfrm>
          <a:prstGeom prst="rect">
            <a:avLst/>
          </a:prstGeom>
          <a:noFill/>
          <a:ln>
            <a:noFill/>
          </a:ln>
        </p:spPr>
        <p:txBody>
          <a:bodyPr anchorCtr="0" anchor="ctr" bIns="67725" lIns="67725" spcFirstLastPara="1" rIns="67725" wrap="square" tIns="67725">
            <a:spAutoFit/>
          </a:bodyPr>
          <a:lstStyle/>
          <a:p>
            <a:pPr indent="0" lvl="0" marL="0" marR="0" rtl="0" algn="l">
              <a:lnSpc>
                <a:spcPct val="100000"/>
              </a:lnSpc>
              <a:spcBef>
                <a:spcPts val="0"/>
              </a:spcBef>
              <a:spcAft>
                <a:spcPts val="0"/>
              </a:spcAft>
              <a:buClr>
                <a:srgbClr val="676767"/>
              </a:buClr>
              <a:buSzPts val="1867"/>
              <a:buFont typeface="Arial"/>
              <a:buNone/>
            </a:pPr>
            <a:r>
              <a:rPr b="1" i="0" lang="en-US" sz="1867" u="none" cap="none" strike="noStrike">
                <a:solidFill>
                  <a:srgbClr val="676767"/>
                </a:solidFill>
                <a:latin typeface="Open Sans"/>
                <a:ea typeface="Open Sans"/>
                <a:cs typeface="Open Sans"/>
                <a:sym typeface="Open Sans"/>
              </a:rPr>
              <a:t>SLIDE</a:t>
            </a:r>
            <a:endParaRPr b="1" i="0" sz="1867" u="none" cap="none" strike="noStrike">
              <a:solidFill>
                <a:srgbClr val="676767"/>
              </a:solidFill>
              <a:latin typeface="Open Sans"/>
              <a:ea typeface="Open Sans"/>
              <a:cs typeface="Open Sans"/>
              <a:sym typeface="Open Sans"/>
            </a:endParaRPr>
          </a:p>
        </p:txBody>
      </p:sp>
      <p:sp>
        <p:nvSpPr>
          <p:cNvPr id="106" name="Google Shape;106;gd9c3372a9b_0_82"/>
          <p:cNvSpPr txBox="1"/>
          <p:nvPr>
            <p:ph idx="12" type="sldNum"/>
          </p:nvPr>
        </p:nvSpPr>
        <p:spPr>
          <a:xfrm>
            <a:off x="3386653" y="8785759"/>
            <a:ext cx="394200" cy="390000"/>
          </a:xfrm>
          <a:prstGeom prst="rect">
            <a:avLst/>
          </a:prstGeom>
          <a:noFill/>
          <a:ln>
            <a:noFill/>
          </a:ln>
        </p:spPr>
        <p:txBody>
          <a:bodyPr anchorCtr="0" anchor="t" bIns="50800" lIns="50800" spcFirstLastPara="1" rIns="50800" wrap="square" tIns="50800">
            <a:spAutoFit/>
          </a:bodyPr>
          <a:lstStyle>
            <a:lvl1pPr indent="0" lvl="0"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1pPr>
            <a:lvl2pPr indent="0" lvl="1"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2pPr>
            <a:lvl3pPr indent="0" lvl="2"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3pPr>
            <a:lvl4pPr indent="0" lvl="3"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4pPr>
            <a:lvl5pPr indent="0" lvl="4"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5pPr>
            <a:lvl6pPr indent="0" lvl="5"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6pPr>
            <a:lvl7pPr indent="0" lvl="6"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7pPr>
            <a:lvl8pPr indent="0" lvl="7"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8pPr>
            <a:lvl9pPr indent="0" lvl="8" marL="0" marR="0" rtl="0" algn="l">
              <a:lnSpc>
                <a:spcPct val="100000"/>
              </a:lnSpc>
              <a:spcBef>
                <a:spcPts val="0"/>
              </a:spcBef>
              <a:spcAft>
                <a:spcPts val="0"/>
              </a:spcAft>
              <a:buClr>
                <a:srgbClr val="00B297"/>
              </a:buClr>
              <a:buSzPts val="1867"/>
              <a:buFont typeface="Arial"/>
              <a:buNone/>
              <a:defRPr b="1" i="0" sz="1867" u="none" cap="none" strike="noStrike">
                <a:solidFill>
                  <a:srgbClr val="00B297"/>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3"/>
    <p:sldLayoutId id="2147483661" r:id="rId4"/>
    <p:sldLayoutId id="2147483662" r:id="rId5"/>
    <p:sldLayoutId id="2147483663" r:id="rId6"/>
    <p:sldLayoutId id="2147483664"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1"/>
          <p:cNvPicPr preferRelativeResize="0"/>
          <p:nvPr/>
        </p:nvPicPr>
        <p:blipFill rotWithShape="1">
          <a:blip r:embed="rId3">
            <a:alphaModFix/>
          </a:blip>
          <a:srcRect b="35504" l="0" r="13468" t="0"/>
          <a:stretch/>
        </p:blipFill>
        <p:spPr>
          <a:xfrm>
            <a:off x="8670132" y="3291361"/>
            <a:ext cx="8670132" cy="6462239"/>
          </a:xfrm>
          <a:prstGeom prst="rect">
            <a:avLst/>
          </a:prstGeom>
          <a:noFill/>
          <a:ln>
            <a:noFill/>
          </a:ln>
        </p:spPr>
      </p:pic>
      <p:sp>
        <p:nvSpPr>
          <p:cNvPr id="154" name="Google Shape;154;p1"/>
          <p:cNvSpPr txBox="1"/>
          <p:nvPr>
            <p:ph type="title"/>
          </p:nvPr>
        </p:nvSpPr>
        <p:spPr>
          <a:xfrm>
            <a:off x="7150802" y="1057320"/>
            <a:ext cx="9597958" cy="4003778"/>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5400"/>
              <a:buFont typeface="Open Sans Light"/>
              <a:buNone/>
            </a:pPr>
            <a:r>
              <a:rPr lang="en-US" sz="5400"/>
              <a:t>O QUE É ESFERA?</a:t>
            </a:r>
            <a:br>
              <a:rPr lang="en-US" sz="5400"/>
            </a:br>
            <a:r>
              <a:rPr lang="en-US" sz="5400"/>
              <a:t>UTILIZAR AS NORMAS NO CONTEXTO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10"/>
          <p:cNvSpPr txBox="1"/>
          <p:nvPr>
            <p:ph type="title"/>
          </p:nvPr>
        </p:nvSpPr>
        <p:spPr>
          <a:xfrm>
            <a:off x="1164229" y="257175"/>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Implementação e monitorização</a:t>
            </a:r>
            <a:endParaRPr/>
          </a:p>
        </p:txBody>
      </p:sp>
      <p:sp>
        <p:nvSpPr>
          <p:cNvPr id="241" name="Google Shape;241;p10"/>
          <p:cNvSpPr txBox="1"/>
          <p:nvPr>
            <p:ph idx="1" type="body"/>
          </p:nvPr>
        </p:nvSpPr>
        <p:spPr>
          <a:xfrm>
            <a:off x="976689" y="1461598"/>
            <a:ext cx="15386885" cy="6830404"/>
          </a:xfrm>
          <a:prstGeom prst="rect">
            <a:avLst/>
          </a:prstGeom>
          <a:noFill/>
          <a:ln>
            <a:noFill/>
          </a:ln>
        </p:spPr>
        <p:txBody>
          <a:bodyPr anchorCtr="0" anchor="t" bIns="50800" lIns="50800" spcFirstLastPara="1" rIns="50800" wrap="square" tIns="50800">
            <a:normAutofit fontScale="92500" lnSpcReduction="20000"/>
          </a:bodyPr>
          <a:lstStyle/>
          <a:p>
            <a:pPr indent="-571500" lvl="0" marL="571500" rtl="0" algn="l">
              <a:lnSpc>
                <a:spcPct val="100000"/>
              </a:lnSpc>
              <a:spcBef>
                <a:spcPts val="0"/>
              </a:spcBef>
              <a:spcAft>
                <a:spcPts val="0"/>
              </a:spcAft>
              <a:buClr>
                <a:srgbClr val="000000"/>
              </a:buClr>
              <a:buSzPct val="100000"/>
              <a:buFont typeface="Arial"/>
              <a:buChar char="•"/>
            </a:pPr>
            <a:r>
              <a:rPr lang="en-US"/>
              <a:t>As ações-chave, em particular, fornecem orientação para a implementação.</a:t>
            </a:r>
            <a:endParaRPr/>
          </a:p>
          <a:p>
            <a:pPr indent="-571500" lvl="0" marL="571500" rtl="0" algn="l">
              <a:lnSpc>
                <a:spcPct val="100000"/>
              </a:lnSpc>
              <a:spcBef>
                <a:spcPts val="2667"/>
              </a:spcBef>
              <a:spcAft>
                <a:spcPts val="0"/>
              </a:spcAft>
              <a:buClr>
                <a:srgbClr val="000000"/>
              </a:buClr>
              <a:buSzPct val="100000"/>
              <a:buFont typeface="Arial"/>
              <a:buChar char="•"/>
            </a:pPr>
            <a:r>
              <a:rPr lang="en-US"/>
              <a:t>Utilize os </a:t>
            </a:r>
            <a:r>
              <a:rPr b="1" lang="en-US"/>
              <a:t>indicadores de progresso </a:t>
            </a:r>
            <a:r>
              <a:rPr lang="en-US"/>
              <a:t>para estabelecer uma base de referência e definir padrões durante a implementação, para que a monitorização possa ser realizada de forma efetiva. </a:t>
            </a:r>
            <a:endParaRPr/>
          </a:p>
          <a:p>
            <a:pPr indent="-571500" lvl="0" marL="571500" rtl="0" algn="l">
              <a:lnSpc>
                <a:spcPct val="100000"/>
              </a:lnSpc>
              <a:spcBef>
                <a:spcPts val="2667"/>
              </a:spcBef>
              <a:spcAft>
                <a:spcPts val="0"/>
              </a:spcAft>
              <a:buClr>
                <a:srgbClr val="000000"/>
              </a:buClr>
              <a:buSzPct val="100000"/>
              <a:buFont typeface="Arial"/>
              <a:buChar char="•"/>
            </a:pPr>
            <a:r>
              <a:rPr b="1" lang="en-US"/>
              <a:t>Utilize todos os indicadores para monitorizar </a:t>
            </a:r>
            <a:r>
              <a:rPr lang="en-US"/>
              <a:t>se as normas estão a ser cumpridas, se estão a ser alcançadas de forma equitativa para todos os segmentos da população, e para determinar quanto mais é necessário ser feito.</a:t>
            </a:r>
            <a:endParaRPr/>
          </a:p>
          <a:p>
            <a:pPr indent="-571500" lvl="0" marL="571500" rtl="0" algn="l">
              <a:lnSpc>
                <a:spcPct val="100000"/>
              </a:lnSpc>
              <a:spcBef>
                <a:spcPts val="2667"/>
              </a:spcBef>
              <a:spcAft>
                <a:spcPts val="0"/>
              </a:spcAft>
              <a:buClr>
                <a:srgbClr val="000000"/>
              </a:buClr>
              <a:buSzPct val="100000"/>
              <a:buFont typeface="Arial"/>
              <a:buChar char="•"/>
            </a:pPr>
            <a:r>
              <a:rPr b="1" lang="en-US"/>
              <a:t>Utilize todos os capítulos </a:t>
            </a:r>
            <a:r>
              <a:rPr lang="en-US"/>
              <a:t>para trabalhar ativamente com outros setores e populações afetadas, para comprovar que os  direitos fundamentais estejam a ser respeitados.</a:t>
            </a:r>
            <a:endParaRPr/>
          </a:p>
        </p:txBody>
      </p:sp>
      <p:sp>
        <p:nvSpPr>
          <p:cNvPr id="242" name="Google Shape;242;p10"/>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1"/>
          <p:cNvSpPr txBox="1"/>
          <p:nvPr>
            <p:ph type="title"/>
          </p:nvPr>
        </p:nvSpPr>
        <p:spPr>
          <a:xfrm>
            <a:off x="1021354" y="2990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Avaliação e aprendizagem</a:t>
            </a:r>
            <a:endParaRPr/>
          </a:p>
        </p:txBody>
      </p:sp>
      <p:sp>
        <p:nvSpPr>
          <p:cNvPr id="248" name="Google Shape;248;p11"/>
          <p:cNvSpPr txBox="1"/>
          <p:nvPr>
            <p:ph idx="1" type="body"/>
          </p:nvPr>
        </p:nvSpPr>
        <p:spPr>
          <a:xfrm>
            <a:off x="952253" y="2727334"/>
            <a:ext cx="15435757" cy="483136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b="1" lang="en-US"/>
              <a:t>A avaliação apoia a aprendizagem </a:t>
            </a:r>
            <a:r>
              <a:rPr lang="en-US"/>
              <a:t>para melhorar as políticas e as práticas futuras, e promove a prestação de contas.</a:t>
            </a:r>
            <a:endParaRPr/>
          </a:p>
          <a:p>
            <a:pPr indent="-571500" lvl="0" marL="571500" rtl="0" algn="l">
              <a:lnSpc>
                <a:spcPct val="100000"/>
              </a:lnSpc>
              <a:spcBef>
                <a:spcPts val="2667"/>
              </a:spcBef>
              <a:spcAft>
                <a:spcPts val="0"/>
              </a:spcAft>
              <a:buClr>
                <a:srgbClr val="000000"/>
              </a:buClr>
              <a:buSzPts val="4000"/>
              <a:buFont typeface="Arial"/>
              <a:buChar char="•"/>
            </a:pPr>
            <a:r>
              <a:rPr b="1" lang="en-US"/>
              <a:t>Todos os componentes do Manual apoiam a prestação de contas </a:t>
            </a:r>
            <a:r>
              <a:rPr lang="en-US"/>
              <a:t>quando são utilizados de forma apropriada no contexto.  </a:t>
            </a:r>
            <a:endParaRPr/>
          </a:p>
        </p:txBody>
      </p:sp>
      <p:sp>
        <p:nvSpPr>
          <p:cNvPr id="249" name="Google Shape;249;p11"/>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descr="Image result for world map" id="254" name="Google Shape;254;p12"/>
          <p:cNvPicPr preferRelativeResize="0"/>
          <p:nvPr/>
        </p:nvPicPr>
        <p:blipFill rotWithShape="1">
          <a:blip r:embed="rId3">
            <a:alphaModFix/>
          </a:blip>
          <a:srcRect b="17699" l="7323" r="4607" t="13092"/>
          <a:stretch/>
        </p:blipFill>
        <p:spPr>
          <a:xfrm>
            <a:off x="405741" y="708814"/>
            <a:ext cx="16541818" cy="7746427"/>
          </a:xfrm>
          <a:prstGeom prst="rect">
            <a:avLst/>
          </a:prstGeom>
          <a:solidFill>
            <a:srgbClr val="FFFFFF">
              <a:alpha val="49803"/>
            </a:srgbClr>
          </a:solidFill>
          <a:ln>
            <a:noFill/>
          </a:ln>
        </p:spPr>
      </p:pic>
      <p:sp>
        <p:nvSpPr>
          <p:cNvPr id="255" name="Google Shape;255;p12"/>
          <p:cNvSpPr txBox="1"/>
          <p:nvPr>
            <p:ph type="title"/>
          </p:nvPr>
        </p:nvSpPr>
        <p:spPr>
          <a:xfrm>
            <a:off x="734842" y="384748"/>
            <a:ext cx="15883615"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sz="7100"/>
              <a:t>Vejam novamente os seus mapas…</a:t>
            </a:r>
            <a:br>
              <a:rPr lang="en-US"/>
            </a:br>
            <a:endParaRPr/>
          </a:p>
        </p:txBody>
      </p:sp>
      <p:sp>
        <p:nvSpPr>
          <p:cNvPr id="256" name="Google Shape;256;p12"/>
          <p:cNvSpPr/>
          <p:nvPr/>
        </p:nvSpPr>
        <p:spPr>
          <a:xfrm>
            <a:off x="854123" y="2368421"/>
            <a:ext cx="16106473" cy="5016758"/>
          </a:xfrm>
          <a:prstGeom prst="rect">
            <a:avLst/>
          </a:prstGeom>
          <a:solidFill>
            <a:srgbClr val="FFFFFF">
              <a:alpha val="63921"/>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Considere a crise selecionada pelo seu grupo.</a:t>
            </a:r>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Quais as etapas do ciclo do programa que estão em andamento neste momento, nessa situação?  </a:t>
            </a:r>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Como </a:t>
            </a:r>
            <a:r>
              <a:rPr lang="en-US" sz="4000">
                <a:latin typeface="Open Sans"/>
                <a:ea typeface="Open Sans"/>
                <a:cs typeface="Open Sans"/>
                <a:sym typeface="Open Sans"/>
              </a:rPr>
              <a:t>se pode utilizar</a:t>
            </a:r>
            <a:r>
              <a:rPr b="0" i="0" lang="en-US" sz="4000" u="none" cap="none" strike="noStrike">
                <a:solidFill>
                  <a:srgbClr val="000000"/>
                </a:solidFill>
                <a:latin typeface="Open Sans"/>
                <a:ea typeface="Open Sans"/>
                <a:cs typeface="Open Sans"/>
                <a:sym typeface="Open Sans"/>
              </a:rPr>
              <a:t> Esfera de forma coordenada para auxiliar nessas atividades?  </a:t>
            </a:r>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p:txBody>
      </p:sp>
      <p:sp>
        <p:nvSpPr>
          <p:cNvPr id="257" name="Google Shape;257;p12"/>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0" st="0"/>
                                            </p:txEl>
                                          </p:spTgt>
                                        </p:tgtEl>
                                        <p:attrNameLst>
                                          <p:attrName>style.visibility</p:attrName>
                                        </p:attrNameLst>
                                      </p:cBhvr>
                                      <p:to>
                                        <p:strVal val="visible"/>
                                      </p:to>
                                    </p:set>
                                    <p:animEffect filter="fade" transition="in">
                                      <p:cBhvr>
                                        <p:cTn dur="500"/>
                                        <p:tgtEl>
                                          <p:spTgt spid="25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1" st="1"/>
                                            </p:txEl>
                                          </p:spTgt>
                                        </p:tgtEl>
                                        <p:attrNameLst>
                                          <p:attrName>style.visibility</p:attrName>
                                        </p:attrNameLst>
                                      </p:cBhvr>
                                      <p:to>
                                        <p:strVal val="visible"/>
                                      </p:to>
                                    </p:set>
                                    <p:animEffect filter="fade" transition="in">
                                      <p:cBhvr>
                                        <p:cTn dur="500"/>
                                        <p:tgtEl>
                                          <p:spTgt spid="25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2" st="2"/>
                                            </p:txEl>
                                          </p:spTgt>
                                        </p:tgtEl>
                                        <p:attrNameLst>
                                          <p:attrName>style.visibility</p:attrName>
                                        </p:attrNameLst>
                                      </p:cBhvr>
                                      <p:to>
                                        <p:strVal val="visible"/>
                                      </p:to>
                                    </p:set>
                                    <p:animEffect filter="fade" transition="in">
                                      <p:cBhvr>
                                        <p:cTn dur="500"/>
                                        <p:tgtEl>
                                          <p:spTgt spid="25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3" st="3"/>
                                            </p:txEl>
                                          </p:spTgt>
                                        </p:tgtEl>
                                        <p:attrNameLst>
                                          <p:attrName>style.visibility</p:attrName>
                                        </p:attrNameLst>
                                      </p:cBhvr>
                                      <p:to>
                                        <p:strVal val="visible"/>
                                      </p:to>
                                    </p:set>
                                    <p:animEffect filter="fade" transition="in">
                                      <p:cBhvr>
                                        <p:cTn dur="500"/>
                                        <p:tgtEl>
                                          <p:spTgt spid="25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4" st="4"/>
                                            </p:txEl>
                                          </p:spTgt>
                                        </p:tgtEl>
                                        <p:attrNameLst>
                                          <p:attrName>style.visibility</p:attrName>
                                        </p:attrNameLst>
                                      </p:cBhvr>
                                      <p:to>
                                        <p:strVal val="visible"/>
                                      </p:to>
                                    </p:set>
                                    <p:animEffect filter="fade" transition="in">
                                      <p:cBhvr>
                                        <p:cTn dur="500"/>
                                        <p:tgtEl>
                                          <p:spTgt spid="25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5" st="5"/>
                                            </p:txEl>
                                          </p:spTgt>
                                        </p:tgtEl>
                                        <p:attrNameLst>
                                          <p:attrName>style.visibility</p:attrName>
                                        </p:attrNameLst>
                                      </p:cBhvr>
                                      <p:to>
                                        <p:strVal val="visible"/>
                                      </p:to>
                                    </p:set>
                                    <p:animEffect filter="fade" transition="in">
                                      <p:cBhvr>
                                        <p:cTn dur="500"/>
                                        <p:tgtEl>
                                          <p:spTgt spid="256">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13"/>
          <p:cNvSpPr txBox="1"/>
          <p:nvPr>
            <p:ph type="title"/>
          </p:nvPr>
        </p:nvSpPr>
        <p:spPr>
          <a:xfrm>
            <a:off x="200026" y="70423"/>
            <a:ext cx="17140238" cy="11303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5400"/>
              <a:buFont typeface="Open Sans"/>
              <a:buNone/>
            </a:pPr>
            <a:r>
              <a:rPr lang="en-US" sz="5200"/>
              <a:t>Compreender as vulnerabilidades e as capacidades</a:t>
            </a:r>
            <a:endParaRPr sz="5200"/>
          </a:p>
        </p:txBody>
      </p:sp>
      <p:sp>
        <p:nvSpPr>
          <p:cNvPr id="263" name="Google Shape;263;p13"/>
          <p:cNvSpPr txBox="1"/>
          <p:nvPr>
            <p:ph idx="1" type="body"/>
          </p:nvPr>
        </p:nvSpPr>
        <p:spPr>
          <a:xfrm>
            <a:off x="1117486" y="2618043"/>
            <a:ext cx="15105289" cy="4831360"/>
          </a:xfrm>
          <a:prstGeom prst="rect">
            <a:avLst/>
          </a:prstGeom>
          <a:noFill/>
          <a:ln>
            <a:noFill/>
          </a:ln>
        </p:spPr>
        <p:txBody>
          <a:bodyPr anchorCtr="0" anchor="t" bIns="50800" lIns="50800" spcFirstLastPara="1" rIns="50800" wrap="square" tIns="50800">
            <a:normAutofit fontScale="92500" lnSpcReduction="10000"/>
          </a:bodyPr>
          <a:lstStyle/>
          <a:p>
            <a:pPr indent="-571500" lvl="0" marL="571500" rtl="0" algn="l">
              <a:lnSpc>
                <a:spcPct val="100000"/>
              </a:lnSpc>
              <a:spcBef>
                <a:spcPts val="0"/>
              </a:spcBef>
              <a:spcAft>
                <a:spcPts val="0"/>
              </a:spcAft>
              <a:buClr>
                <a:srgbClr val="000000"/>
              </a:buClr>
              <a:buSzPct val="100000"/>
              <a:buFont typeface="Arial"/>
              <a:buChar char="•"/>
            </a:pPr>
            <a:r>
              <a:rPr lang="en-US"/>
              <a:t>Nem todas as pessoas têm o mesmo controlo sobre poder e recursos. </a:t>
            </a:r>
            <a:endParaRPr/>
          </a:p>
          <a:p>
            <a:pPr indent="-571500" lvl="0" marL="571500" rtl="0" algn="l">
              <a:lnSpc>
                <a:spcPct val="100000"/>
              </a:lnSpc>
              <a:spcBef>
                <a:spcPts val="2667"/>
              </a:spcBef>
              <a:spcAft>
                <a:spcPts val="0"/>
              </a:spcAft>
              <a:buClr>
                <a:srgbClr val="000000"/>
              </a:buClr>
              <a:buSzPct val="100000"/>
              <a:buFont typeface="Arial"/>
              <a:buChar char="•"/>
            </a:pPr>
            <a:r>
              <a:rPr lang="en-US"/>
              <a:t>Indivíduos e grupos numa população têm diferentes capacidades, necessidades e vulnerabilidades, que mudam ao longo do tempo.</a:t>
            </a:r>
            <a:endParaRPr/>
          </a:p>
          <a:p>
            <a:pPr indent="-571500" lvl="0" marL="571500" rtl="0" algn="l">
              <a:lnSpc>
                <a:spcPct val="100000"/>
              </a:lnSpc>
              <a:spcBef>
                <a:spcPts val="2667"/>
              </a:spcBef>
              <a:spcAft>
                <a:spcPts val="0"/>
              </a:spcAft>
              <a:buClr>
                <a:srgbClr val="000000"/>
              </a:buClr>
              <a:buSzPct val="100000"/>
              <a:buFont typeface="Arial"/>
              <a:buChar char="•"/>
            </a:pPr>
            <a:r>
              <a:rPr lang="en-US"/>
              <a:t>Fatores como a idade, o sexo, a deficiência e o estatuto jurídico ou o estado de saúde, podem limitar o acesso à assistência.</a:t>
            </a:r>
            <a:endParaRPr/>
          </a:p>
          <a:p>
            <a:pPr indent="-571500" lvl="0" marL="571500" rtl="0" algn="l">
              <a:lnSpc>
                <a:spcPct val="100000"/>
              </a:lnSpc>
              <a:spcBef>
                <a:spcPts val="2667"/>
              </a:spcBef>
              <a:spcAft>
                <a:spcPts val="0"/>
              </a:spcAft>
              <a:buClr>
                <a:srgbClr val="000000"/>
              </a:buClr>
              <a:buSzPct val="100000"/>
              <a:buFont typeface="Arial"/>
              <a:buChar char="•"/>
            </a:pPr>
            <a:r>
              <a:rPr lang="en-US"/>
              <a:t>Esta limitação pode fornecer uma base para a discriminação.</a:t>
            </a:r>
            <a:endParaRPr/>
          </a:p>
        </p:txBody>
      </p:sp>
      <p:sp>
        <p:nvSpPr>
          <p:cNvPr id="264" name="Google Shape;264;p13"/>
          <p:cNvSpPr txBox="1"/>
          <p:nvPr/>
        </p:nvSpPr>
        <p:spPr>
          <a:xfrm>
            <a:off x="407944" y="1139168"/>
            <a:ext cx="16706700" cy="13341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Para cada uma das seguintes afirmações, indique, levantando a mão, se acredita que a declaração é verdadeira ou falsa.  </a:t>
            </a:r>
            <a:endParaRPr b="1" i="0" sz="4000" u="none" cap="none" strike="noStrike">
              <a:solidFill>
                <a:srgbClr val="000000"/>
              </a:solidFill>
              <a:latin typeface="Open Sans"/>
              <a:ea typeface="Open Sans"/>
              <a:cs typeface="Open Sans"/>
              <a:sym typeface="Open Sans"/>
            </a:endParaRPr>
          </a:p>
        </p:txBody>
      </p:sp>
      <p:sp>
        <p:nvSpPr>
          <p:cNvPr id="265" name="Google Shape;265;p13"/>
          <p:cNvSpPr txBox="1"/>
          <p:nvPr/>
        </p:nvSpPr>
        <p:spPr>
          <a:xfrm>
            <a:off x="231250" y="7517975"/>
            <a:ext cx="16876200" cy="7182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O que é que isto significa para os atores de resposta humanitária?</a:t>
            </a:r>
            <a:endParaRPr b="1" i="0" sz="4000" u="none" cap="none" strike="noStrike">
              <a:solidFill>
                <a:srgbClr val="000000"/>
              </a:solidFill>
              <a:latin typeface="Open Sans"/>
              <a:ea typeface="Open Sans"/>
              <a:cs typeface="Open Sans"/>
              <a:sym typeface="Open Sans"/>
            </a:endParaRPr>
          </a:p>
        </p:txBody>
      </p:sp>
      <p:sp>
        <p:nvSpPr>
          <p:cNvPr id="266" name="Google Shape;266;p13"/>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0" st="0"/>
                                            </p:txEl>
                                          </p:spTgt>
                                        </p:tgtEl>
                                        <p:attrNameLst>
                                          <p:attrName>style.visibility</p:attrName>
                                        </p:attrNameLst>
                                      </p:cBhvr>
                                      <p:to>
                                        <p:strVal val="visible"/>
                                      </p:to>
                                    </p:set>
                                    <p:animEffect filter="fade" transition="in">
                                      <p:cBhvr>
                                        <p:cTn dur="500"/>
                                        <p:tgtEl>
                                          <p:spTgt spid="2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1" st="1"/>
                                            </p:txEl>
                                          </p:spTgt>
                                        </p:tgtEl>
                                        <p:attrNameLst>
                                          <p:attrName>style.visibility</p:attrName>
                                        </p:attrNameLst>
                                      </p:cBhvr>
                                      <p:to>
                                        <p:strVal val="visible"/>
                                      </p:to>
                                    </p:set>
                                    <p:animEffect filter="fade" transition="in">
                                      <p:cBhvr>
                                        <p:cTn dur="500"/>
                                        <p:tgtEl>
                                          <p:spTgt spid="26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2" st="2"/>
                                            </p:txEl>
                                          </p:spTgt>
                                        </p:tgtEl>
                                        <p:attrNameLst>
                                          <p:attrName>style.visibility</p:attrName>
                                        </p:attrNameLst>
                                      </p:cBhvr>
                                      <p:to>
                                        <p:strVal val="visible"/>
                                      </p:to>
                                    </p:set>
                                    <p:animEffect filter="fade" transition="in">
                                      <p:cBhvr>
                                        <p:cTn dur="500"/>
                                        <p:tgtEl>
                                          <p:spTgt spid="26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3" st="3"/>
                                            </p:txEl>
                                          </p:spTgt>
                                        </p:tgtEl>
                                        <p:attrNameLst>
                                          <p:attrName>style.visibility</p:attrName>
                                        </p:attrNameLst>
                                      </p:cBhvr>
                                      <p:to>
                                        <p:strVal val="visible"/>
                                      </p:to>
                                    </p:set>
                                    <p:animEffect filter="fade" transition="in">
                                      <p:cBhvr>
                                        <p:cTn dur="500"/>
                                        <p:tgtEl>
                                          <p:spTgt spid="26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5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4"/>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Recolha e desagregação de dados</a:t>
            </a:r>
            <a:endParaRPr/>
          </a:p>
        </p:txBody>
      </p:sp>
      <p:sp>
        <p:nvSpPr>
          <p:cNvPr id="272" name="Google Shape;272;p14"/>
          <p:cNvSpPr txBox="1"/>
          <p:nvPr>
            <p:ph idx="1" type="body"/>
          </p:nvPr>
        </p:nvSpPr>
        <p:spPr>
          <a:xfrm>
            <a:off x="790025" y="1484575"/>
            <a:ext cx="9158700" cy="7728900"/>
          </a:xfrm>
          <a:prstGeom prst="rect">
            <a:avLst/>
          </a:prstGeom>
          <a:noFill/>
          <a:ln>
            <a:noFill/>
          </a:ln>
        </p:spPr>
        <p:txBody>
          <a:bodyPr anchorCtr="0" anchor="t" bIns="50800" lIns="50800" spcFirstLastPara="1" rIns="50800" wrap="square" tIns="50800">
            <a:normAutofit/>
          </a:bodyPr>
          <a:lstStyle/>
          <a:p>
            <a:pPr indent="-546100" lvl="0" marL="571500" rtl="0" algn="l">
              <a:lnSpc>
                <a:spcPct val="90000"/>
              </a:lnSpc>
              <a:spcBef>
                <a:spcPts val="0"/>
              </a:spcBef>
              <a:spcAft>
                <a:spcPts val="0"/>
              </a:spcAft>
              <a:buClr>
                <a:srgbClr val="000000"/>
              </a:buClr>
              <a:buSzPts val="3600"/>
              <a:buFont typeface="Arial"/>
              <a:buChar char="•"/>
            </a:pPr>
            <a:r>
              <a:rPr lang="en-US" sz="3600"/>
              <a:t>Em muitas situações, é difícil encontrar e determinar os dados ao nível da população, mas ainda assim são necessários para mostrar as distintas necessidades e impacto das ações em diferentes grupos. </a:t>
            </a:r>
            <a:endParaRPr sz="3600"/>
          </a:p>
          <a:p>
            <a:pPr indent="-546100" lvl="0" marL="571500" rtl="0" algn="l">
              <a:lnSpc>
                <a:spcPct val="90000"/>
              </a:lnSpc>
              <a:spcBef>
                <a:spcPts val="2667"/>
              </a:spcBef>
              <a:spcAft>
                <a:spcPts val="0"/>
              </a:spcAft>
              <a:buClr>
                <a:srgbClr val="000000"/>
              </a:buClr>
              <a:buSzPts val="3600"/>
              <a:buFont typeface="Arial"/>
              <a:buChar char="•"/>
            </a:pPr>
            <a:r>
              <a:rPr lang="en-US" sz="3600"/>
              <a:t>Os dados desagregados podem ajudar a identificar as pessoas em situação de maior risco, e indicar se são capazes de aceder e utilizar a assistência humanitária, e o que mais é preciso ser feito para alcançá-la. </a:t>
            </a:r>
            <a:endParaRPr sz="3600"/>
          </a:p>
          <a:p>
            <a:pPr indent="-317500" lvl="0" marL="571500" rtl="0" algn="l">
              <a:lnSpc>
                <a:spcPct val="90000"/>
              </a:lnSpc>
              <a:spcBef>
                <a:spcPts val="2667"/>
              </a:spcBef>
              <a:spcAft>
                <a:spcPts val="0"/>
              </a:spcAft>
              <a:buClr>
                <a:srgbClr val="000000"/>
              </a:buClr>
              <a:buSzPts val="3700"/>
              <a:buFont typeface="Arial"/>
              <a:buNone/>
            </a:pPr>
            <a:r>
              <a:t/>
            </a:r>
            <a:endParaRPr sz="3700"/>
          </a:p>
        </p:txBody>
      </p:sp>
      <p:pic>
        <p:nvPicPr>
          <p:cNvPr descr="Image result for yarmouk camp syria" id="273" name="Google Shape;273;p14"/>
          <p:cNvPicPr preferRelativeResize="0"/>
          <p:nvPr/>
        </p:nvPicPr>
        <p:blipFill rotWithShape="1">
          <a:blip r:embed="rId3">
            <a:alphaModFix/>
          </a:blip>
          <a:srcRect b="0" l="12876" r="18844" t="0"/>
          <a:stretch/>
        </p:blipFill>
        <p:spPr>
          <a:xfrm>
            <a:off x="10658475" y="1353122"/>
            <a:ext cx="6143625" cy="7379398"/>
          </a:xfrm>
          <a:prstGeom prst="rect">
            <a:avLst/>
          </a:prstGeom>
          <a:noFill/>
          <a:ln>
            <a:noFill/>
          </a:ln>
        </p:spPr>
      </p:pic>
      <p:sp>
        <p:nvSpPr>
          <p:cNvPr id="274" name="Google Shape;274;p14"/>
          <p:cNvSpPr txBox="1"/>
          <p:nvPr/>
        </p:nvSpPr>
        <p:spPr>
          <a:xfrm>
            <a:off x="9623550" y="8808725"/>
            <a:ext cx="7178700" cy="718200"/>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Refugiados palest</a:t>
            </a:r>
            <a:r>
              <a:rPr lang="en-US" sz="2000">
                <a:solidFill>
                  <a:srgbClr val="00B297"/>
                </a:solidFill>
                <a:latin typeface="Open Sans"/>
                <a:ea typeface="Open Sans"/>
                <a:cs typeface="Open Sans"/>
                <a:sym typeface="Open Sans"/>
              </a:rPr>
              <a:t>inianos</a:t>
            </a:r>
            <a:r>
              <a:rPr b="0" i="0" lang="en-US" sz="2000" u="none" cap="none" strike="noStrike">
                <a:solidFill>
                  <a:srgbClr val="00B297"/>
                </a:solidFill>
                <a:latin typeface="Open Sans"/>
                <a:ea typeface="Open Sans"/>
                <a:cs typeface="Open Sans"/>
                <a:sym typeface="Open Sans"/>
              </a:rPr>
              <a:t> em fila para rece</a:t>
            </a:r>
            <a:r>
              <a:rPr lang="en-US" sz="2000">
                <a:solidFill>
                  <a:srgbClr val="00B297"/>
                </a:solidFill>
                <a:latin typeface="Open Sans"/>
                <a:ea typeface="Open Sans"/>
                <a:cs typeface="Open Sans"/>
                <a:sym typeface="Open Sans"/>
              </a:rPr>
              <a:t>berem alimento, </a:t>
            </a:r>
            <a:r>
              <a:rPr b="0" i="0" lang="en-US" sz="2000" u="none" cap="none" strike="noStrike">
                <a:solidFill>
                  <a:srgbClr val="00B297"/>
                </a:solidFill>
                <a:latin typeface="Open Sans"/>
                <a:ea typeface="Open Sans"/>
                <a:cs typeface="Open Sans"/>
                <a:sym typeface="Open Sans"/>
              </a:rPr>
              <a:t> no campo de refugiados de Yarmouk. Syria,</a:t>
            </a:r>
            <a:r>
              <a:rPr b="0" i="0" lang="en-US" sz="1800" u="none" cap="none" strike="noStrike">
                <a:solidFill>
                  <a:srgbClr val="000000"/>
                </a:solidFill>
                <a:latin typeface="Open Sans"/>
                <a:ea typeface="Open Sans"/>
                <a:cs typeface="Open Sans"/>
                <a:sym typeface="Open Sans"/>
              </a:rPr>
              <a:t> </a:t>
            </a:r>
            <a:r>
              <a:rPr b="0" i="0" lang="en-US" sz="2000" u="none" cap="none" strike="noStrike">
                <a:solidFill>
                  <a:srgbClr val="00B297"/>
                </a:solidFill>
                <a:latin typeface="Open Sans"/>
                <a:ea typeface="Open Sans"/>
                <a:cs typeface="Open Sans"/>
                <a:sym typeface="Open Sans"/>
              </a:rPr>
              <a:t>2014. UNRWA</a:t>
            </a:r>
            <a:endParaRPr/>
          </a:p>
        </p:txBody>
      </p:sp>
      <p:sp>
        <p:nvSpPr>
          <p:cNvPr id="275" name="Google Shape;275;p14"/>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15"/>
          <p:cNvSpPr txBox="1"/>
          <p:nvPr>
            <p:ph type="title"/>
          </p:nvPr>
        </p:nvSpPr>
        <p:spPr>
          <a:xfrm>
            <a:off x="392704" y="70423"/>
            <a:ext cx="15822656"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Tabela geral para a recolha de dados*</a:t>
            </a:r>
            <a:endParaRPr/>
          </a:p>
        </p:txBody>
      </p:sp>
      <p:sp>
        <p:nvSpPr>
          <p:cNvPr id="281" name="Google Shape;281;p15"/>
          <p:cNvSpPr txBox="1"/>
          <p:nvPr/>
        </p:nvSpPr>
        <p:spPr>
          <a:xfrm>
            <a:off x="10362444" y="8495443"/>
            <a:ext cx="7869900" cy="6720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0000"/>
              </a:buClr>
              <a:buSzPts val="4000"/>
              <a:buFont typeface="Open Sans"/>
              <a:buNone/>
            </a:pPr>
            <a:r>
              <a:rPr lang="en-US" sz="3700">
                <a:latin typeface="Open Sans"/>
                <a:ea typeface="Open Sans"/>
                <a:cs typeface="Open Sans"/>
                <a:sym typeface="Open Sans"/>
              </a:rPr>
              <a:t>v</a:t>
            </a:r>
            <a:r>
              <a:rPr b="0" i="0" lang="en-US" sz="3700" u="none" cap="none" strike="noStrike">
                <a:latin typeface="Open Sans"/>
                <a:ea typeface="Open Sans"/>
                <a:cs typeface="Open Sans"/>
                <a:sym typeface="Open Sans"/>
              </a:rPr>
              <a:t>er página 13</a:t>
            </a:r>
            <a:endParaRPr b="0" i="0" sz="3700" u="none" cap="none" strike="noStrike">
              <a:latin typeface="Open Sans"/>
              <a:ea typeface="Open Sans"/>
              <a:cs typeface="Open Sans"/>
              <a:sym typeface="Open Sans"/>
            </a:endParaRPr>
          </a:p>
        </p:txBody>
      </p:sp>
      <p:sp>
        <p:nvSpPr>
          <p:cNvPr id="282" name="Google Shape;282;p15"/>
          <p:cNvSpPr txBox="1"/>
          <p:nvPr/>
        </p:nvSpPr>
        <p:spPr>
          <a:xfrm>
            <a:off x="2971800" y="7552034"/>
            <a:ext cx="13243500" cy="718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*Onde não há um sistema nacional já em vigor</a:t>
            </a:r>
            <a:endParaRPr b="0" i="0" sz="4000" u="none" cap="none" strike="noStrike">
              <a:solidFill>
                <a:srgbClr val="000000"/>
              </a:solidFill>
              <a:latin typeface="Open Sans"/>
              <a:ea typeface="Open Sans"/>
              <a:cs typeface="Open Sans"/>
              <a:sym typeface="Open Sans"/>
            </a:endParaRPr>
          </a:p>
        </p:txBody>
      </p:sp>
      <p:pic>
        <p:nvPicPr>
          <p:cNvPr id="283" name="Google Shape;283;p15"/>
          <p:cNvPicPr preferRelativeResize="0"/>
          <p:nvPr/>
        </p:nvPicPr>
        <p:blipFill>
          <a:blip r:embed="rId3">
            <a:alphaModFix/>
          </a:blip>
          <a:stretch>
            <a:fillRect/>
          </a:stretch>
        </p:blipFill>
        <p:spPr>
          <a:xfrm>
            <a:off x="1211100" y="1253850"/>
            <a:ext cx="14916499" cy="6069575"/>
          </a:xfrm>
          <a:prstGeom prst="rect">
            <a:avLst/>
          </a:prstGeom>
          <a:noFill/>
          <a:ln>
            <a:noFill/>
          </a:ln>
        </p:spPr>
      </p:pic>
      <p:sp>
        <p:nvSpPr>
          <p:cNvPr id="284" name="Google Shape;284;p15"/>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16"/>
          <p:cNvPicPr preferRelativeResize="0"/>
          <p:nvPr/>
        </p:nvPicPr>
        <p:blipFill>
          <a:blip r:embed="rId3">
            <a:alphaModFix/>
          </a:blip>
          <a:stretch>
            <a:fillRect/>
          </a:stretch>
        </p:blipFill>
        <p:spPr>
          <a:xfrm>
            <a:off x="9820275" y="0"/>
            <a:ext cx="7545956" cy="9753600"/>
          </a:xfrm>
          <a:prstGeom prst="rect">
            <a:avLst/>
          </a:prstGeom>
          <a:noFill/>
          <a:ln>
            <a:noFill/>
          </a:ln>
        </p:spPr>
      </p:pic>
      <p:sp>
        <p:nvSpPr>
          <p:cNvPr id="290" name="Google Shape;290;p16"/>
          <p:cNvSpPr txBox="1"/>
          <p:nvPr>
            <p:ph type="title"/>
          </p:nvPr>
        </p:nvSpPr>
        <p:spPr>
          <a:xfrm>
            <a:off x="1270039" y="635000"/>
            <a:ext cx="7112217" cy="1988692"/>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As crianças…</a:t>
            </a:r>
            <a:endParaRPr/>
          </a:p>
        </p:txBody>
      </p:sp>
      <p:sp>
        <p:nvSpPr>
          <p:cNvPr id="291" name="Google Shape;291;p16"/>
          <p:cNvSpPr txBox="1"/>
          <p:nvPr>
            <p:ph idx="1" type="body"/>
          </p:nvPr>
        </p:nvSpPr>
        <p:spPr>
          <a:xfrm>
            <a:off x="904279" y="1928453"/>
            <a:ext cx="8382596" cy="6758347"/>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000000"/>
              </a:buClr>
              <a:buSzPts val="4000"/>
              <a:buFont typeface="Arial"/>
              <a:buChar char="•"/>
            </a:pPr>
            <a:r>
              <a:rPr lang="en-US" sz="4000">
                <a:solidFill>
                  <a:srgbClr val="000000"/>
                </a:solidFill>
              </a:rPr>
              <a:t>são frequentemente menos visíveis aos atores de resposta;</a:t>
            </a:r>
            <a:endParaRPr/>
          </a:p>
          <a:p>
            <a:pPr indent="-571500" lvl="0" marL="571500" rtl="0" algn="l">
              <a:lnSpc>
                <a:spcPct val="100000"/>
              </a:lnSpc>
              <a:spcBef>
                <a:spcPts val="2667"/>
              </a:spcBef>
              <a:spcAft>
                <a:spcPts val="0"/>
              </a:spcAft>
              <a:buClr>
                <a:srgbClr val="000000"/>
              </a:buClr>
              <a:buSzPts val="4000"/>
              <a:buFont typeface="Arial"/>
              <a:buChar char="•"/>
            </a:pPr>
            <a:r>
              <a:rPr lang="en-US" sz="4000">
                <a:solidFill>
                  <a:srgbClr val="000000"/>
                </a:solidFill>
              </a:rPr>
              <a:t>têm diferentes necessidades e capacidades de acordo com as suas idades e fase de desenvolvimento; </a:t>
            </a:r>
            <a:endParaRPr/>
          </a:p>
          <a:p>
            <a:pPr indent="-571500" lvl="0" marL="571500" rtl="0" algn="l">
              <a:lnSpc>
                <a:spcPct val="100000"/>
              </a:lnSpc>
              <a:spcBef>
                <a:spcPts val="2667"/>
              </a:spcBef>
              <a:spcAft>
                <a:spcPts val="0"/>
              </a:spcAft>
              <a:buClr>
                <a:srgbClr val="000000"/>
              </a:buClr>
              <a:buSzPts val="4000"/>
              <a:buFont typeface="Arial"/>
              <a:buChar char="•"/>
            </a:pPr>
            <a:r>
              <a:rPr lang="en-US" sz="4000">
                <a:solidFill>
                  <a:srgbClr val="000000"/>
                </a:solidFill>
              </a:rPr>
              <a:t>enfrentam riscos de ameaça às suas vidas, que exigem ação imediata. </a:t>
            </a:r>
            <a:endParaRPr/>
          </a:p>
          <a:p>
            <a:pPr indent="0" lvl="0" marL="0" rtl="0" algn="l">
              <a:lnSpc>
                <a:spcPct val="100000"/>
              </a:lnSpc>
              <a:spcBef>
                <a:spcPts val="2667"/>
              </a:spcBef>
              <a:spcAft>
                <a:spcPts val="0"/>
              </a:spcAft>
              <a:buClr>
                <a:srgbClr val="676767"/>
              </a:buClr>
              <a:buSzPts val="4000"/>
              <a:buFont typeface="Open Sans"/>
              <a:buNone/>
            </a:pPr>
            <a:r>
              <a:t/>
            </a:r>
            <a:endParaRPr sz="4000">
              <a:solidFill>
                <a:srgbClr val="000000"/>
              </a:solidFill>
            </a:endParaRPr>
          </a:p>
        </p:txBody>
      </p:sp>
      <p:sp>
        <p:nvSpPr>
          <p:cNvPr id="292" name="Google Shape;292;p16"/>
          <p:cNvSpPr txBox="1"/>
          <p:nvPr/>
        </p:nvSpPr>
        <p:spPr>
          <a:xfrm>
            <a:off x="7831313" y="9118600"/>
            <a:ext cx="5067563" cy="410369"/>
          </a:xfrm>
          <a:prstGeom prst="rect">
            <a:avLst/>
          </a:prstGeom>
          <a:noFill/>
          <a:ln>
            <a:noFill/>
          </a:ln>
        </p:spPr>
        <p:txBody>
          <a:bodyPr anchorCtr="0" anchor="ctr" bIns="50800" lIns="50800" spcFirstLastPara="1" rIns="50800" wrap="square" tIns="50800">
            <a:spAutoFit/>
          </a:bodyPr>
          <a:lstStyle/>
          <a:p>
            <a:pPr indent="0" lvl="0" marL="0" marR="0" rtl="0" algn="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Haiti, 2014. Federação Luterana Mundial</a:t>
            </a:r>
            <a:endParaRPr/>
          </a:p>
        </p:txBody>
      </p:sp>
      <p:sp>
        <p:nvSpPr>
          <p:cNvPr id="293" name="Google Shape;293;p16"/>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17"/>
          <p:cNvPicPr preferRelativeResize="0"/>
          <p:nvPr/>
        </p:nvPicPr>
        <p:blipFill>
          <a:blip r:embed="rId3">
            <a:alphaModFix/>
          </a:blip>
          <a:stretch>
            <a:fillRect/>
          </a:stretch>
        </p:blipFill>
        <p:spPr>
          <a:xfrm>
            <a:off x="9842100" y="0"/>
            <a:ext cx="7545956" cy="9753600"/>
          </a:xfrm>
          <a:prstGeom prst="rect">
            <a:avLst/>
          </a:prstGeom>
          <a:noFill/>
          <a:ln>
            <a:noFill/>
          </a:ln>
        </p:spPr>
      </p:pic>
      <p:sp>
        <p:nvSpPr>
          <p:cNvPr id="299" name="Google Shape;299;p17"/>
          <p:cNvSpPr txBox="1"/>
          <p:nvPr>
            <p:ph type="title"/>
          </p:nvPr>
        </p:nvSpPr>
        <p:spPr>
          <a:xfrm>
            <a:off x="1270039" y="635000"/>
            <a:ext cx="7112217" cy="11938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Os idosos…</a:t>
            </a:r>
            <a:endParaRPr/>
          </a:p>
        </p:txBody>
      </p:sp>
      <p:sp>
        <p:nvSpPr>
          <p:cNvPr id="300" name="Google Shape;300;p17"/>
          <p:cNvSpPr txBox="1"/>
          <p:nvPr>
            <p:ph idx="1" type="body"/>
          </p:nvPr>
        </p:nvSpPr>
        <p:spPr>
          <a:xfrm>
            <a:off x="657224" y="2157053"/>
            <a:ext cx="9489666" cy="5958247"/>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000000"/>
              </a:buClr>
              <a:buSzPts val="4000"/>
              <a:buFont typeface="Arial"/>
              <a:buChar char="•"/>
            </a:pPr>
            <a:r>
              <a:rPr lang="en-US" sz="4000">
                <a:solidFill>
                  <a:srgbClr val="000000"/>
                </a:solidFill>
              </a:rPr>
              <a:t>são uma parte da população em rápido crescimento na maioria dos países;</a:t>
            </a:r>
            <a:endParaRPr/>
          </a:p>
          <a:p>
            <a:pPr indent="-571500" lvl="0" marL="571500" rtl="0" algn="l">
              <a:lnSpc>
                <a:spcPct val="100000"/>
              </a:lnSpc>
              <a:spcBef>
                <a:spcPts val="2667"/>
              </a:spcBef>
              <a:spcAft>
                <a:spcPts val="0"/>
              </a:spcAft>
              <a:buClr>
                <a:srgbClr val="000000"/>
              </a:buClr>
              <a:buSzPts val="4000"/>
              <a:buFont typeface="Arial"/>
              <a:buChar char="•"/>
            </a:pPr>
            <a:r>
              <a:rPr lang="en-US" sz="4000">
                <a:solidFill>
                  <a:srgbClr val="000000"/>
                </a:solidFill>
              </a:rPr>
              <a:t>são frequentemente negligenciados nas respostas humanitárias;  </a:t>
            </a:r>
            <a:endParaRPr sz="4000">
              <a:solidFill>
                <a:srgbClr val="000000"/>
              </a:solidFill>
            </a:endParaRPr>
          </a:p>
          <a:p>
            <a:pPr indent="-571500" lvl="0" marL="571500" rtl="0" algn="l">
              <a:lnSpc>
                <a:spcPct val="100000"/>
              </a:lnSpc>
              <a:spcBef>
                <a:spcPts val="2667"/>
              </a:spcBef>
              <a:spcAft>
                <a:spcPts val="0"/>
              </a:spcAft>
              <a:buClr>
                <a:srgbClr val="000000"/>
              </a:buClr>
              <a:buSzPts val="4000"/>
              <a:buFont typeface="Arial"/>
              <a:buChar char="•"/>
            </a:pPr>
            <a:r>
              <a:rPr lang="en-US" sz="4000">
                <a:solidFill>
                  <a:srgbClr val="000000"/>
                </a:solidFill>
              </a:rPr>
              <a:t>devem ser consultados e incluídos em cada etapa da resposta humanitária.</a:t>
            </a:r>
            <a:endParaRPr/>
          </a:p>
        </p:txBody>
      </p:sp>
      <p:sp>
        <p:nvSpPr>
          <p:cNvPr id="301" name="Google Shape;301;p17"/>
          <p:cNvSpPr txBox="1"/>
          <p:nvPr/>
        </p:nvSpPr>
        <p:spPr>
          <a:xfrm>
            <a:off x="7050748" y="9103211"/>
            <a:ext cx="59454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Moçambique, 2016. Federação Luterana Mundial</a:t>
            </a:r>
            <a:endParaRPr/>
          </a:p>
        </p:txBody>
      </p:sp>
      <p:sp>
        <p:nvSpPr>
          <p:cNvPr id="302" name="Google Shape;302;p17"/>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18"/>
          <p:cNvPicPr preferRelativeResize="0"/>
          <p:nvPr/>
        </p:nvPicPr>
        <p:blipFill>
          <a:blip r:embed="rId3">
            <a:alphaModFix/>
          </a:blip>
          <a:stretch>
            <a:fillRect/>
          </a:stretch>
        </p:blipFill>
        <p:spPr>
          <a:xfrm>
            <a:off x="9847375" y="0"/>
            <a:ext cx="7545956" cy="9753600"/>
          </a:xfrm>
          <a:prstGeom prst="rect">
            <a:avLst/>
          </a:prstGeom>
          <a:noFill/>
          <a:ln>
            <a:noFill/>
          </a:ln>
        </p:spPr>
      </p:pic>
      <p:sp>
        <p:nvSpPr>
          <p:cNvPr id="308" name="Google Shape;308;p18"/>
          <p:cNvSpPr txBox="1"/>
          <p:nvPr>
            <p:ph idx="1" type="body"/>
          </p:nvPr>
        </p:nvSpPr>
        <p:spPr>
          <a:xfrm>
            <a:off x="303559" y="2432586"/>
            <a:ext cx="10001027" cy="5726676"/>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sz="3900">
                <a:solidFill>
                  <a:srgbClr val="000000"/>
                </a:solidFill>
              </a:rPr>
              <a:t>Geralmente as mulheres e as meninas enfrentam mais constrangimentos nos seus papéis de género, mas os homens </a:t>
            </a:r>
            <a:br>
              <a:rPr lang="en-US" sz="3900">
                <a:solidFill>
                  <a:srgbClr val="000000"/>
                </a:solidFill>
              </a:rPr>
            </a:br>
            <a:r>
              <a:rPr lang="en-US" sz="3900">
                <a:solidFill>
                  <a:srgbClr val="000000"/>
                </a:solidFill>
              </a:rPr>
              <a:t>e os meninos também são influenciados por expectativas rígidas de masculinidade. </a:t>
            </a:r>
            <a:endParaRPr sz="2300"/>
          </a:p>
          <a:p>
            <a:pPr indent="0" lvl="0" marL="0" rtl="0" algn="l">
              <a:lnSpc>
                <a:spcPct val="100000"/>
              </a:lnSpc>
              <a:spcBef>
                <a:spcPts val="2667"/>
              </a:spcBef>
              <a:spcAft>
                <a:spcPts val="0"/>
              </a:spcAft>
              <a:buClr>
                <a:srgbClr val="000000"/>
              </a:buClr>
              <a:buSzPts val="4000"/>
              <a:buFont typeface="Open Sans"/>
              <a:buNone/>
            </a:pPr>
            <a:r>
              <a:rPr lang="en-US" sz="3900">
                <a:solidFill>
                  <a:srgbClr val="000000"/>
                </a:solidFill>
              </a:rPr>
              <a:t>A programação da igualdade de género exige a inclusão e a participação igualitária de mulheres, meninas, homens e meninos.</a:t>
            </a:r>
            <a:endParaRPr sz="3900">
              <a:solidFill>
                <a:srgbClr val="000000"/>
              </a:solidFill>
            </a:endParaRPr>
          </a:p>
          <a:p>
            <a:pPr indent="0" lvl="0" marL="0" rtl="0" algn="l">
              <a:lnSpc>
                <a:spcPct val="100000"/>
              </a:lnSpc>
              <a:spcBef>
                <a:spcPts val="2667"/>
              </a:spcBef>
              <a:spcAft>
                <a:spcPts val="0"/>
              </a:spcAft>
              <a:buClr>
                <a:srgbClr val="676767"/>
              </a:buClr>
              <a:buSzPts val="4000"/>
              <a:buFont typeface="Open Sans"/>
              <a:buNone/>
            </a:pPr>
            <a:r>
              <a:t/>
            </a:r>
            <a:endParaRPr sz="4000">
              <a:solidFill>
                <a:srgbClr val="000000"/>
              </a:solidFill>
            </a:endParaRPr>
          </a:p>
        </p:txBody>
      </p:sp>
      <p:sp>
        <p:nvSpPr>
          <p:cNvPr id="309" name="Google Shape;309;p18"/>
          <p:cNvSpPr/>
          <p:nvPr/>
        </p:nvSpPr>
        <p:spPr>
          <a:xfrm>
            <a:off x="4209143" y="8866871"/>
            <a:ext cx="8592457"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Crianças recolhem água no congestionado centro de receção na Ilha de Samos, Grécia. ACNUR/Yorgos Kyvernitis</a:t>
            </a:r>
            <a:endParaRPr b="0" i="0" sz="2000" u="none" cap="none" strike="noStrike">
              <a:solidFill>
                <a:srgbClr val="00B297"/>
              </a:solidFill>
              <a:latin typeface="Open Sans"/>
              <a:ea typeface="Open Sans"/>
              <a:cs typeface="Open Sans"/>
              <a:sym typeface="Open Sans"/>
            </a:endParaRPr>
          </a:p>
        </p:txBody>
      </p:sp>
      <p:sp>
        <p:nvSpPr>
          <p:cNvPr id="310" name="Google Shape;310;p18"/>
          <p:cNvSpPr txBox="1"/>
          <p:nvPr/>
        </p:nvSpPr>
        <p:spPr>
          <a:xfrm>
            <a:off x="370290" y="340826"/>
            <a:ext cx="9518700" cy="16953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00000"/>
              </a:buClr>
              <a:buSzPts val="5800"/>
              <a:buFont typeface="Open Sans"/>
              <a:buNone/>
            </a:pPr>
            <a:r>
              <a:rPr b="1" i="0" lang="en-US" sz="5800" u="none" cap="none" strike="noStrike">
                <a:solidFill>
                  <a:srgbClr val="000000"/>
                </a:solidFill>
                <a:latin typeface="Open Sans"/>
                <a:ea typeface="Open Sans"/>
                <a:cs typeface="Open Sans"/>
                <a:sym typeface="Open Sans"/>
              </a:rPr>
              <a:t>Papéis de género das pessoas</a:t>
            </a:r>
            <a:endParaRPr b="1" i="0" sz="5800" u="none" cap="none" strike="noStrike">
              <a:solidFill>
                <a:srgbClr val="000000"/>
              </a:solidFill>
              <a:latin typeface="Open Sans"/>
              <a:ea typeface="Open Sans"/>
              <a:cs typeface="Open Sans"/>
              <a:sym typeface="Open Sans"/>
            </a:endParaRPr>
          </a:p>
        </p:txBody>
      </p:sp>
      <p:sp>
        <p:nvSpPr>
          <p:cNvPr id="311" name="Google Shape;311;p18"/>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9"/>
          <p:cNvSpPr txBox="1"/>
          <p:nvPr>
            <p:ph type="title"/>
          </p:nvPr>
        </p:nvSpPr>
        <p:spPr>
          <a:xfrm>
            <a:off x="385200" y="133200"/>
            <a:ext cx="15203447" cy="1988692"/>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Pessoas sob risco de sofrerem violência de género</a:t>
            </a:r>
            <a:endParaRPr/>
          </a:p>
        </p:txBody>
      </p:sp>
      <p:sp>
        <p:nvSpPr>
          <p:cNvPr id="317" name="Google Shape;317;p19"/>
          <p:cNvSpPr txBox="1"/>
          <p:nvPr>
            <p:ph idx="1" type="body"/>
          </p:nvPr>
        </p:nvSpPr>
        <p:spPr>
          <a:xfrm>
            <a:off x="468875" y="2438400"/>
            <a:ext cx="15203400" cy="2119800"/>
          </a:xfrm>
          <a:prstGeom prst="rect">
            <a:avLst/>
          </a:prstGeom>
          <a:noFill/>
          <a:ln>
            <a:noFill/>
          </a:ln>
        </p:spPr>
        <p:txBody>
          <a:bodyPr anchorCtr="0" anchor="t" bIns="50800" lIns="50800" spcFirstLastPara="1" rIns="50800" wrap="square" tIns="50800">
            <a:noAutofit/>
          </a:bodyPr>
          <a:lstStyle/>
          <a:p>
            <a:pPr indent="0" lvl="0" marL="0" rtl="0" algn="l">
              <a:lnSpc>
                <a:spcPct val="80000"/>
              </a:lnSpc>
              <a:spcBef>
                <a:spcPts val="0"/>
              </a:spcBef>
              <a:spcAft>
                <a:spcPts val="0"/>
              </a:spcAft>
              <a:buClr>
                <a:srgbClr val="000000"/>
              </a:buClr>
              <a:buSzPts val="3400"/>
              <a:buFont typeface="Open Sans"/>
              <a:buNone/>
            </a:pPr>
            <a:r>
              <a:rPr lang="en-US" sz="4000">
                <a:solidFill>
                  <a:srgbClr val="000000"/>
                </a:solidFill>
              </a:rPr>
              <a:t>As crises podem intensificar muitas formas de violência de género, inclusive violência de parceiros íntimos, casamento de crianças, violência sexual, e tráfico de pessoas.</a:t>
            </a:r>
            <a:endParaRPr sz="4000">
              <a:solidFill>
                <a:srgbClr val="000000"/>
              </a:solidFill>
            </a:endParaRPr>
          </a:p>
          <a:p>
            <a:pPr indent="0" lvl="0" marL="0" rtl="0" algn="l">
              <a:lnSpc>
                <a:spcPct val="80000"/>
              </a:lnSpc>
              <a:spcBef>
                <a:spcPts val="2667"/>
              </a:spcBef>
              <a:spcAft>
                <a:spcPts val="0"/>
              </a:spcAft>
              <a:buClr>
                <a:srgbClr val="676767"/>
              </a:buClr>
              <a:buSzPts val="3400"/>
              <a:buFont typeface="Open Sans"/>
              <a:buNone/>
            </a:pPr>
            <a:r>
              <a:t/>
            </a:r>
            <a:endParaRPr sz="3400">
              <a:solidFill>
                <a:srgbClr val="000000"/>
              </a:solidFill>
            </a:endParaRPr>
          </a:p>
        </p:txBody>
      </p:sp>
      <p:sp>
        <p:nvSpPr>
          <p:cNvPr id="318" name="Google Shape;318;p19"/>
          <p:cNvSpPr txBox="1"/>
          <p:nvPr/>
        </p:nvSpPr>
        <p:spPr>
          <a:xfrm>
            <a:off x="468887" y="5125914"/>
            <a:ext cx="15203449" cy="22860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De que forma os agentes humanitários podem recolher esse tipo de dados, e quais são algumas das principais preocupações sobre a sua utilização?</a:t>
            </a:r>
            <a:endParaRPr b="1"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2667"/>
              </a:spcBef>
              <a:spcAft>
                <a:spcPts val="0"/>
              </a:spcAft>
              <a:buClr>
                <a:srgbClr val="676767"/>
              </a:buClr>
              <a:buSzPts val="4000"/>
              <a:buFont typeface="Open Sans"/>
              <a:buNone/>
            </a:pPr>
            <a:r>
              <a:t/>
            </a:r>
            <a:endParaRPr b="1"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2667"/>
              </a:spcBef>
              <a:spcAft>
                <a:spcPts val="0"/>
              </a:spcAft>
              <a:buClr>
                <a:srgbClr val="676767"/>
              </a:buClr>
              <a:buSzPts val="4000"/>
              <a:buFont typeface="Open Sans"/>
              <a:buNone/>
            </a:pPr>
            <a:r>
              <a:t/>
            </a:r>
            <a:endParaRPr b="0" i="0" sz="4000" u="none" cap="none" strike="noStrike">
              <a:solidFill>
                <a:srgbClr val="000000"/>
              </a:solidFill>
              <a:latin typeface="Open Sans"/>
              <a:ea typeface="Open Sans"/>
              <a:cs typeface="Open Sans"/>
              <a:sym typeface="Open Sans"/>
            </a:endParaRPr>
          </a:p>
        </p:txBody>
      </p:sp>
      <p:sp>
        <p:nvSpPr>
          <p:cNvPr id="319" name="Google Shape;319;p19"/>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8"/>
                                        </p:tgtEl>
                                        <p:attrNameLst>
                                          <p:attrName>style.visibility</p:attrName>
                                        </p:attrNameLst>
                                      </p:cBhvr>
                                      <p:to>
                                        <p:strVal val="visible"/>
                                      </p:to>
                                    </p:set>
                                    <p:animEffect filter="fade" transition="in">
                                      <p:cBhvr>
                                        <p:cTn dur="500"/>
                                        <p:tgtEl>
                                          <p:spTgt spid="3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gd9c3372a9b_0_77"/>
          <p:cNvSpPr txBox="1"/>
          <p:nvPr>
            <p:ph idx="12" type="sldNum"/>
          </p:nvPr>
        </p:nvSpPr>
        <p:spPr>
          <a:xfrm>
            <a:off x="4167046" y="8549513"/>
            <a:ext cx="407100" cy="3900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fld id="{00000000-1234-1234-1234-123412341234}" type="slidenum">
              <a:rPr lang="en-US"/>
              <a:t>‹#›</a:t>
            </a:fld>
            <a:endParaRPr/>
          </a:p>
        </p:txBody>
      </p:sp>
      <p:sp>
        <p:nvSpPr>
          <p:cNvPr id="160" name="Google Shape;160;gd9c3372a9b_0_77"/>
          <p:cNvSpPr txBox="1"/>
          <p:nvPr>
            <p:ph type="title"/>
          </p:nvPr>
        </p:nvSpPr>
        <p:spPr>
          <a:xfrm>
            <a:off x="6928575" y="935475"/>
            <a:ext cx="8862900" cy="11304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sz="4000">
                <a:solidFill>
                  <a:srgbClr val="000000"/>
                </a:solidFill>
              </a:rPr>
              <a:t>Ao final desta sessão será </a:t>
            </a:r>
            <a:endParaRPr sz="4000">
              <a:solidFill>
                <a:srgbClr val="000000"/>
              </a:solidFill>
            </a:endParaRPr>
          </a:p>
          <a:p>
            <a:pPr indent="0" lvl="0" marL="0" rtl="0" algn="l">
              <a:lnSpc>
                <a:spcPct val="100000"/>
              </a:lnSpc>
              <a:spcBef>
                <a:spcPts val="0"/>
              </a:spcBef>
              <a:spcAft>
                <a:spcPts val="0"/>
              </a:spcAft>
              <a:buClr>
                <a:srgbClr val="000000"/>
              </a:buClr>
              <a:buSzPts val="4000"/>
              <a:buFont typeface="Open Sans"/>
              <a:buNone/>
            </a:pPr>
            <a:r>
              <a:rPr lang="en-US" sz="4000">
                <a:solidFill>
                  <a:srgbClr val="000000"/>
                </a:solidFill>
              </a:rPr>
              <a:t>capaz de:</a:t>
            </a:r>
            <a:br>
              <a:rPr lang="en-US" sz="4000">
                <a:solidFill>
                  <a:srgbClr val="000000"/>
                </a:solidFill>
              </a:rPr>
            </a:br>
            <a:endParaRPr sz="4000">
              <a:solidFill>
                <a:srgbClr val="000000"/>
              </a:solidFill>
            </a:endParaRPr>
          </a:p>
        </p:txBody>
      </p:sp>
      <p:sp>
        <p:nvSpPr>
          <p:cNvPr id="161" name="Google Shape;161;gd9c3372a9b_0_77"/>
          <p:cNvSpPr txBox="1"/>
          <p:nvPr>
            <p:ph idx="1" type="body"/>
          </p:nvPr>
        </p:nvSpPr>
        <p:spPr>
          <a:xfrm>
            <a:off x="6721680" y="2469328"/>
            <a:ext cx="10020300" cy="6674700"/>
          </a:xfrm>
          <a:prstGeom prst="rect">
            <a:avLst/>
          </a:prstGeom>
          <a:noFill/>
          <a:ln>
            <a:noFill/>
          </a:ln>
        </p:spPr>
        <p:txBody>
          <a:bodyPr anchorCtr="0" anchor="t" bIns="50800" lIns="50800" spcFirstLastPara="1" rIns="50800" wrap="square" tIns="50800">
            <a:noAutofit/>
          </a:bodyPr>
          <a:lstStyle/>
          <a:p>
            <a:pPr indent="-285750" lvl="0" marL="285750" rtl="0" algn="l">
              <a:lnSpc>
                <a:spcPct val="100000"/>
              </a:lnSpc>
              <a:spcBef>
                <a:spcPts val="0"/>
              </a:spcBef>
              <a:spcAft>
                <a:spcPts val="0"/>
              </a:spcAft>
              <a:buClr>
                <a:srgbClr val="000000"/>
              </a:buClr>
              <a:buSzPts val="4000"/>
              <a:buFont typeface="Arial"/>
              <a:buChar char="•"/>
            </a:pPr>
            <a:r>
              <a:rPr lang="en-US" sz="4000">
                <a:solidFill>
                  <a:srgbClr val="000000"/>
                </a:solidFill>
              </a:rPr>
              <a:t>Relacionar o Manual Esfera com diferentes contextos de respostas</a:t>
            </a:r>
            <a:endParaRPr/>
          </a:p>
          <a:p>
            <a:pPr indent="-285750" lvl="0" marL="285750" rtl="0" algn="l">
              <a:lnSpc>
                <a:spcPct val="100000"/>
              </a:lnSpc>
              <a:spcBef>
                <a:spcPts val="2667"/>
              </a:spcBef>
              <a:spcAft>
                <a:spcPts val="0"/>
              </a:spcAft>
              <a:buClr>
                <a:srgbClr val="000000"/>
              </a:buClr>
              <a:buSzPts val="4000"/>
              <a:buFont typeface="Arial"/>
              <a:buChar char="•"/>
            </a:pPr>
            <a:r>
              <a:rPr lang="en-US" sz="4000">
                <a:solidFill>
                  <a:srgbClr val="000000"/>
                </a:solidFill>
              </a:rPr>
              <a:t>Explicar a utilização do Manual em diferentes fases do ciclo do programa </a:t>
            </a:r>
            <a:endParaRPr/>
          </a:p>
          <a:p>
            <a:pPr indent="-285750" lvl="0" marL="285750" rtl="0" algn="l">
              <a:lnSpc>
                <a:spcPct val="100000"/>
              </a:lnSpc>
              <a:spcBef>
                <a:spcPts val="2667"/>
              </a:spcBef>
              <a:spcAft>
                <a:spcPts val="0"/>
              </a:spcAft>
              <a:buClr>
                <a:srgbClr val="000000"/>
              </a:buClr>
              <a:buSzPts val="4000"/>
              <a:buFont typeface="Arial"/>
              <a:buChar char="•"/>
            </a:pPr>
            <a:r>
              <a:rPr lang="en-US" sz="4000">
                <a:solidFill>
                  <a:srgbClr val="000000"/>
                </a:solidFill>
              </a:rPr>
              <a:t>Descrever as vulnerabilidades e as capacidades das pessoas necessitadas de assistência</a:t>
            </a:r>
            <a:endParaRPr/>
          </a:p>
          <a:p>
            <a:pPr indent="-285750" lvl="0" marL="285750" rtl="0" algn="l">
              <a:lnSpc>
                <a:spcPct val="100000"/>
              </a:lnSpc>
              <a:spcBef>
                <a:spcPts val="2667"/>
              </a:spcBef>
              <a:spcAft>
                <a:spcPts val="0"/>
              </a:spcAft>
              <a:buClr>
                <a:srgbClr val="000000"/>
              </a:buClr>
              <a:buSzPts val="4000"/>
              <a:buFont typeface="Arial"/>
              <a:buChar char="•"/>
            </a:pPr>
            <a:r>
              <a:rPr lang="en-US" sz="4000">
                <a:solidFill>
                  <a:srgbClr val="000000"/>
                </a:solidFill>
              </a:rPr>
              <a:t>Explicar a importância dos mercados e da ajuda em dinheiro nas respostas</a:t>
            </a:r>
            <a:endParaRPr sz="40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0"/>
          <p:cNvSpPr txBox="1"/>
          <p:nvPr>
            <p:ph type="title"/>
          </p:nvPr>
        </p:nvSpPr>
        <p:spPr>
          <a:xfrm>
            <a:off x="392704" y="70423"/>
            <a:ext cx="16417016"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Prevenção da exploração e do abuso sexual </a:t>
            </a:r>
            <a:endParaRPr/>
          </a:p>
        </p:txBody>
      </p:sp>
      <p:sp>
        <p:nvSpPr>
          <p:cNvPr id="325" name="Google Shape;325;p20"/>
          <p:cNvSpPr txBox="1"/>
          <p:nvPr>
            <p:ph idx="1" type="body"/>
          </p:nvPr>
        </p:nvSpPr>
        <p:spPr>
          <a:xfrm>
            <a:off x="457200" y="1447799"/>
            <a:ext cx="11315700" cy="6697981"/>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t>As organizações são responsáveis por tomar </a:t>
            </a:r>
            <a:r>
              <a:rPr b="1" lang="en-US"/>
              <a:t>todas as medidas necessárias para prevenir a exploração e o abuso sexual de pessoas afetadas pelas crises</a:t>
            </a:r>
            <a:r>
              <a:rPr lang="en-US"/>
              <a:t>, inclusive nas suas próprias atividades. </a:t>
            </a:r>
            <a:endParaRPr/>
          </a:p>
          <a:p>
            <a:pPr indent="-571500" lvl="0" marL="571500" rtl="0" algn="l">
              <a:lnSpc>
                <a:spcPct val="100000"/>
              </a:lnSpc>
              <a:spcBef>
                <a:spcPts val="2667"/>
              </a:spcBef>
              <a:spcAft>
                <a:spcPts val="0"/>
              </a:spcAft>
              <a:buClr>
                <a:srgbClr val="000000"/>
              </a:buClr>
              <a:buSzPts val="4000"/>
              <a:buFont typeface="Arial"/>
              <a:buChar char="•"/>
            </a:pPr>
            <a:r>
              <a:rPr lang="en-US"/>
              <a:t>Quando as alegações de má conduta são consideradas verídicas, é importante que as autoridades competentes responsabilizem o(s) autor(es), e que os casos sejam tratados de forma transparente.</a:t>
            </a:r>
            <a:endParaRPr/>
          </a:p>
        </p:txBody>
      </p:sp>
      <p:pic>
        <p:nvPicPr>
          <p:cNvPr id="326" name="Google Shape;326;p20"/>
          <p:cNvPicPr preferRelativeResize="0"/>
          <p:nvPr/>
        </p:nvPicPr>
        <p:blipFill rotWithShape="1">
          <a:blip r:embed="rId3">
            <a:alphaModFix/>
          </a:blip>
          <a:srcRect b="0" l="0" r="0" t="0"/>
          <a:stretch/>
        </p:blipFill>
        <p:spPr>
          <a:xfrm>
            <a:off x="12230779" y="1200723"/>
            <a:ext cx="4716780" cy="7627620"/>
          </a:xfrm>
          <a:prstGeom prst="rect">
            <a:avLst/>
          </a:prstGeom>
          <a:noFill/>
          <a:ln>
            <a:noFill/>
          </a:ln>
        </p:spPr>
      </p:pic>
      <p:sp>
        <p:nvSpPr>
          <p:cNvPr id="327" name="Google Shape;327;p20"/>
          <p:cNvSpPr txBox="1"/>
          <p:nvPr/>
        </p:nvSpPr>
        <p:spPr>
          <a:xfrm>
            <a:off x="11743098" y="8803302"/>
            <a:ext cx="5619201" cy="348813"/>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1600"/>
              <a:buFont typeface="Open Sans"/>
              <a:buNone/>
            </a:pPr>
            <a:r>
              <a:rPr b="0" i="0" lang="en-US" sz="1600" u="none" cap="none" strike="noStrike">
                <a:solidFill>
                  <a:srgbClr val="00B297"/>
                </a:solidFill>
                <a:latin typeface="Open Sans"/>
                <a:ea typeface="Open Sans"/>
                <a:cs typeface="Open Sans"/>
                <a:sym typeface="Open Sans"/>
              </a:rPr>
              <a:t>Ilustração da mensagem de uma campanha da OCHA</a:t>
            </a:r>
            <a:endParaRPr/>
          </a:p>
        </p:txBody>
      </p:sp>
      <p:sp>
        <p:nvSpPr>
          <p:cNvPr id="328" name="Google Shape;328;p20"/>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21"/>
          <p:cNvPicPr preferRelativeResize="0"/>
          <p:nvPr/>
        </p:nvPicPr>
        <p:blipFill>
          <a:blip r:embed="rId3">
            <a:alphaModFix/>
          </a:blip>
          <a:stretch>
            <a:fillRect/>
          </a:stretch>
        </p:blipFill>
        <p:spPr>
          <a:xfrm>
            <a:off x="9867900" y="0"/>
            <a:ext cx="7545956" cy="9753600"/>
          </a:xfrm>
          <a:prstGeom prst="rect">
            <a:avLst/>
          </a:prstGeom>
          <a:noFill/>
          <a:ln>
            <a:noFill/>
          </a:ln>
        </p:spPr>
      </p:pic>
      <p:sp>
        <p:nvSpPr>
          <p:cNvPr id="334" name="Google Shape;334;p21"/>
          <p:cNvSpPr txBox="1"/>
          <p:nvPr>
            <p:ph type="title"/>
          </p:nvPr>
        </p:nvSpPr>
        <p:spPr>
          <a:xfrm>
            <a:off x="391200" y="400050"/>
            <a:ext cx="9552900" cy="120015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Pessoas com deficiência</a:t>
            </a:r>
            <a:endParaRPr/>
          </a:p>
        </p:txBody>
      </p:sp>
      <p:sp>
        <p:nvSpPr>
          <p:cNvPr id="335" name="Google Shape;335;p21"/>
          <p:cNvSpPr txBox="1"/>
          <p:nvPr>
            <p:ph idx="1" type="body"/>
          </p:nvPr>
        </p:nvSpPr>
        <p:spPr>
          <a:xfrm>
            <a:off x="594399" y="1771650"/>
            <a:ext cx="9321125" cy="5600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b="1" lang="en-US" sz="4000">
                <a:solidFill>
                  <a:srgbClr val="000000"/>
                </a:solidFill>
              </a:rPr>
              <a:t>Devem ser realizados esforços deliberados para remover as barreiras físicas e de atitude </a:t>
            </a:r>
            <a:r>
              <a:rPr lang="en-US" sz="4000">
                <a:solidFill>
                  <a:srgbClr val="000000"/>
                </a:solidFill>
              </a:rPr>
              <a:t>de acesso aos serviços, às informações, ao transporte e à plena participação.</a:t>
            </a:r>
            <a:endParaRPr sz="4000">
              <a:solidFill>
                <a:srgbClr val="000000"/>
              </a:solidFill>
            </a:endParaRPr>
          </a:p>
          <a:p>
            <a:pPr indent="0" lvl="0" marL="0" rtl="0" algn="l">
              <a:lnSpc>
                <a:spcPct val="100000"/>
              </a:lnSpc>
              <a:spcBef>
                <a:spcPts val="2667"/>
              </a:spcBef>
              <a:spcAft>
                <a:spcPts val="0"/>
              </a:spcAft>
              <a:buClr>
                <a:srgbClr val="000000"/>
              </a:buClr>
              <a:buSzPts val="4000"/>
              <a:buFont typeface="Open Sans"/>
              <a:buNone/>
            </a:pPr>
            <a:r>
              <a:rPr lang="en-US" sz="4000">
                <a:solidFill>
                  <a:srgbClr val="000000"/>
                </a:solidFill>
              </a:rPr>
              <a:t>Os riscos para as mulheres e as meninas com deficiência são frequentemente agravados pela desigualdade e pela discriminação de género.</a:t>
            </a:r>
            <a:endParaRPr sz="4000">
              <a:solidFill>
                <a:srgbClr val="000000"/>
              </a:solidFill>
            </a:endParaRPr>
          </a:p>
          <a:p>
            <a:pPr indent="0" lvl="0" marL="0" rtl="0" algn="l">
              <a:lnSpc>
                <a:spcPct val="100000"/>
              </a:lnSpc>
              <a:spcBef>
                <a:spcPts val="2667"/>
              </a:spcBef>
              <a:spcAft>
                <a:spcPts val="0"/>
              </a:spcAft>
              <a:buClr>
                <a:srgbClr val="676767"/>
              </a:buClr>
              <a:buSzPts val="4000"/>
              <a:buFont typeface="Open Sans"/>
              <a:buNone/>
            </a:pPr>
            <a:r>
              <a:t/>
            </a:r>
            <a:endParaRPr sz="4000">
              <a:solidFill>
                <a:srgbClr val="000000"/>
              </a:solidFill>
            </a:endParaRPr>
          </a:p>
        </p:txBody>
      </p:sp>
      <p:sp>
        <p:nvSpPr>
          <p:cNvPr id="336" name="Google Shape;336;p21"/>
          <p:cNvSpPr/>
          <p:nvPr/>
        </p:nvSpPr>
        <p:spPr>
          <a:xfrm>
            <a:off x="10850408" y="9002197"/>
            <a:ext cx="2133900" cy="400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Haiti. CBM/Shelley</a:t>
            </a:r>
            <a:endParaRPr/>
          </a:p>
        </p:txBody>
      </p:sp>
      <p:sp>
        <p:nvSpPr>
          <p:cNvPr id="337" name="Google Shape;337;p21"/>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2"/>
          <p:cNvSpPr txBox="1"/>
          <p:nvPr>
            <p:ph idx="1" type="body"/>
          </p:nvPr>
        </p:nvSpPr>
        <p:spPr>
          <a:xfrm>
            <a:off x="600075" y="1744662"/>
            <a:ext cx="7658100" cy="6513513"/>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sz="4000">
                <a:solidFill>
                  <a:srgbClr val="000000"/>
                </a:solidFill>
              </a:rPr>
              <a:t>Dissipar os equívocos sobre pessoas com VIH para evitar práticas discriminatórias. </a:t>
            </a:r>
            <a:endParaRPr sz="4000">
              <a:solidFill>
                <a:srgbClr val="000000"/>
              </a:solidFill>
            </a:endParaRPr>
          </a:p>
          <a:p>
            <a:pPr indent="0" lvl="0" marL="0" rtl="0" algn="l">
              <a:lnSpc>
                <a:spcPct val="100000"/>
              </a:lnSpc>
              <a:spcBef>
                <a:spcPts val="2667"/>
              </a:spcBef>
              <a:spcAft>
                <a:spcPts val="0"/>
              </a:spcAft>
              <a:buClr>
                <a:srgbClr val="000000"/>
              </a:buClr>
              <a:buSzPts val="4000"/>
              <a:buFont typeface="Open Sans"/>
              <a:buNone/>
            </a:pPr>
            <a:r>
              <a:rPr lang="en-US" sz="4000">
                <a:solidFill>
                  <a:srgbClr val="000000"/>
                </a:solidFill>
              </a:rPr>
              <a:t>Pessoas com VIH têm o direito de viver as suas vidas com dignidade, livres de discriminação e devem ter acesso equitativo aos serviços.</a:t>
            </a:r>
            <a:endParaRPr sz="4000">
              <a:solidFill>
                <a:srgbClr val="000000"/>
              </a:solidFill>
            </a:endParaRPr>
          </a:p>
          <a:p>
            <a:pPr indent="0" lvl="0" marL="0" rtl="0" algn="l">
              <a:lnSpc>
                <a:spcPct val="100000"/>
              </a:lnSpc>
              <a:spcBef>
                <a:spcPts val="2667"/>
              </a:spcBef>
              <a:spcAft>
                <a:spcPts val="0"/>
              </a:spcAft>
              <a:buClr>
                <a:srgbClr val="676767"/>
              </a:buClr>
              <a:buSzPts val="4000"/>
              <a:buFont typeface="Open Sans"/>
              <a:buNone/>
            </a:pPr>
            <a:r>
              <a:t/>
            </a:r>
            <a:endParaRPr sz="4000">
              <a:solidFill>
                <a:srgbClr val="000000"/>
              </a:solidFill>
            </a:endParaRPr>
          </a:p>
        </p:txBody>
      </p:sp>
      <p:sp>
        <p:nvSpPr>
          <p:cNvPr id="343" name="Google Shape;343;p22"/>
          <p:cNvSpPr txBox="1"/>
          <p:nvPr>
            <p:ph type="title"/>
          </p:nvPr>
        </p:nvSpPr>
        <p:spPr>
          <a:xfrm>
            <a:off x="398007" y="257175"/>
            <a:ext cx="16604118" cy="1487488"/>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Pessoas que vivem e são afetadas pelo VIH</a:t>
            </a:r>
            <a:endParaRPr/>
          </a:p>
        </p:txBody>
      </p:sp>
      <p:sp>
        <p:nvSpPr>
          <p:cNvPr id="344" name="Google Shape;344;p22"/>
          <p:cNvSpPr/>
          <p:nvPr/>
        </p:nvSpPr>
        <p:spPr>
          <a:xfrm>
            <a:off x="8669351" y="8871850"/>
            <a:ext cx="86430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Uma mulher </a:t>
            </a:r>
            <a:r>
              <a:rPr lang="en-US" sz="2000">
                <a:solidFill>
                  <a:srgbClr val="00B297"/>
                </a:solidFill>
                <a:latin typeface="Open Sans"/>
                <a:ea typeface="Open Sans"/>
                <a:cs typeface="Open Sans"/>
                <a:sym typeface="Open Sans"/>
              </a:rPr>
              <a:t>sustém</a:t>
            </a:r>
            <a:r>
              <a:rPr b="0" i="0" lang="en-US" sz="2000" u="none" cap="none" strike="noStrike">
                <a:solidFill>
                  <a:srgbClr val="00B297"/>
                </a:solidFill>
                <a:latin typeface="Open Sans"/>
                <a:ea typeface="Open Sans"/>
                <a:cs typeface="Open Sans"/>
                <a:sym typeface="Open Sans"/>
              </a:rPr>
              <a:t> </a:t>
            </a:r>
            <a:r>
              <a:rPr lang="en-US" sz="2000">
                <a:solidFill>
                  <a:srgbClr val="00B297"/>
                </a:solidFill>
                <a:latin typeface="Open Sans"/>
                <a:ea typeface="Open Sans"/>
                <a:cs typeface="Open Sans"/>
                <a:sym typeface="Open Sans"/>
              </a:rPr>
              <a:t>medicamentos</a:t>
            </a:r>
            <a:r>
              <a:rPr b="0" i="0" lang="en-US" sz="2000" u="none" cap="none" strike="noStrike">
                <a:solidFill>
                  <a:srgbClr val="00B297"/>
                </a:solidFill>
                <a:latin typeface="Open Sans"/>
                <a:ea typeface="Open Sans"/>
                <a:cs typeface="Open Sans"/>
                <a:sym typeface="Open Sans"/>
              </a:rPr>
              <a:t> para o VIH, </a:t>
            </a:r>
            <a:r>
              <a:rPr lang="en-US" sz="2000">
                <a:solidFill>
                  <a:srgbClr val="00B297"/>
                </a:solidFill>
                <a:latin typeface="Open Sans"/>
                <a:ea typeface="Open Sans"/>
                <a:cs typeface="Open Sans"/>
                <a:sym typeface="Open Sans"/>
              </a:rPr>
              <a:t>dos quais</a:t>
            </a:r>
            <a:r>
              <a:rPr b="0" i="0" lang="en-US" sz="2000" u="none" cap="none" strike="noStrike">
                <a:solidFill>
                  <a:srgbClr val="00B297"/>
                </a:solidFill>
                <a:latin typeface="Open Sans"/>
                <a:ea typeface="Open Sans"/>
                <a:cs typeface="Open Sans"/>
                <a:sym typeface="Open Sans"/>
              </a:rPr>
              <a:t> precisa para </a:t>
            </a:r>
            <a:br>
              <a:rPr b="0" i="0" lang="en-US" sz="2000" u="none" cap="none" strike="noStrike">
                <a:solidFill>
                  <a:srgbClr val="00B297"/>
                </a:solidFill>
                <a:latin typeface="Open Sans"/>
                <a:ea typeface="Open Sans"/>
                <a:cs typeface="Open Sans"/>
                <a:sym typeface="Open Sans"/>
              </a:rPr>
            </a:br>
            <a:r>
              <a:rPr b="0" i="0" lang="en-US" sz="2000" u="none" cap="none" strike="noStrike">
                <a:solidFill>
                  <a:srgbClr val="00B297"/>
                </a:solidFill>
                <a:latin typeface="Open Sans"/>
                <a:ea typeface="Open Sans"/>
                <a:cs typeface="Open Sans"/>
                <a:sym typeface="Open Sans"/>
              </a:rPr>
              <a:t>permanecer saudável. ACNUR/A Webster</a:t>
            </a:r>
            <a:endParaRPr/>
          </a:p>
        </p:txBody>
      </p:sp>
      <p:pic>
        <p:nvPicPr>
          <p:cNvPr id="345" name="Google Shape;345;p22"/>
          <p:cNvPicPr preferRelativeResize="0"/>
          <p:nvPr/>
        </p:nvPicPr>
        <p:blipFill rotWithShape="1">
          <a:blip r:embed="rId3">
            <a:alphaModFix/>
          </a:blip>
          <a:srcRect b="0" l="4800" r="11326" t="0"/>
          <a:stretch/>
        </p:blipFill>
        <p:spPr>
          <a:xfrm>
            <a:off x="8458201" y="1744663"/>
            <a:ext cx="8882062" cy="7060683"/>
          </a:xfrm>
          <a:prstGeom prst="rect">
            <a:avLst/>
          </a:prstGeom>
          <a:noFill/>
          <a:ln>
            <a:noFill/>
          </a:ln>
        </p:spPr>
      </p:pic>
      <p:sp>
        <p:nvSpPr>
          <p:cNvPr id="346" name="Google Shape;346;p22"/>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23"/>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Pessoas da comunidade LGBTQI</a:t>
            </a:r>
            <a:endParaRPr/>
          </a:p>
        </p:txBody>
      </p:sp>
      <p:sp>
        <p:nvSpPr>
          <p:cNvPr id="352" name="Google Shape;352;p23"/>
          <p:cNvSpPr txBox="1"/>
          <p:nvPr>
            <p:ph idx="1" type="body"/>
          </p:nvPr>
        </p:nvSpPr>
        <p:spPr>
          <a:xfrm>
            <a:off x="457200" y="1200150"/>
            <a:ext cx="16287749" cy="7095597"/>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b="1" lang="en-US"/>
              <a:t>Lésbicas, gays, bissexuais, transgéneros, </a:t>
            </a:r>
            <a:r>
              <a:rPr b="1" i="1" lang="en-US"/>
              <a:t>queers </a:t>
            </a:r>
            <a:r>
              <a:rPr b="1" lang="en-US"/>
              <a:t>e intersexuais (LGBTQI) correm um maior risco de discriminação e de violência sexual e física.</a:t>
            </a:r>
            <a:endParaRPr b="1"/>
          </a:p>
          <a:p>
            <a:pPr indent="0" lvl="0" marL="0" rtl="0" algn="l">
              <a:lnSpc>
                <a:spcPct val="100000"/>
              </a:lnSpc>
              <a:spcBef>
                <a:spcPts val="2667"/>
              </a:spcBef>
              <a:spcAft>
                <a:spcPts val="0"/>
              </a:spcAft>
              <a:buClr>
                <a:srgbClr val="000000"/>
              </a:buClr>
              <a:buSzPts val="4000"/>
              <a:buFont typeface="Open Sans"/>
              <a:buNone/>
            </a:pPr>
            <a:r>
              <a:rPr lang="en-US"/>
              <a:t>Enfrentam barreiras na área da saúde, da habitação, da educação, do emprego, da informação e dos serviços humanitários. </a:t>
            </a:r>
            <a:endParaRPr/>
          </a:p>
          <a:p>
            <a:pPr indent="0" lvl="0" marL="0" rtl="0" algn="l">
              <a:lnSpc>
                <a:spcPct val="100000"/>
              </a:lnSpc>
              <a:spcBef>
                <a:spcPts val="2667"/>
              </a:spcBef>
              <a:spcAft>
                <a:spcPts val="0"/>
              </a:spcAft>
              <a:buClr>
                <a:srgbClr val="000000"/>
              </a:buClr>
              <a:buSzPts val="4000"/>
              <a:buFont typeface="Open Sans"/>
              <a:buNone/>
            </a:pPr>
            <a:r>
              <a:rPr lang="en-US"/>
              <a:t>Enfrentam discriminação em programas baseados em unidades familiares convencionais, como por exemplo, no caso de abrigo de emergência ou de distribuição de alimentos. </a:t>
            </a:r>
            <a:endParaRPr/>
          </a:p>
        </p:txBody>
      </p:sp>
      <p:sp>
        <p:nvSpPr>
          <p:cNvPr id="353" name="Google Shape;353;p23"/>
          <p:cNvSpPr txBox="1"/>
          <p:nvPr/>
        </p:nvSpPr>
        <p:spPr>
          <a:xfrm>
            <a:off x="659404" y="7165447"/>
            <a:ext cx="13953494" cy="11303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O que é que podem fazer os agentes humanitários?</a:t>
            </a:r>
            <a:endParaRPr/>
          </a:p>
        </p:txBody>
      </p:sp>
      <p:sp>
        <p:nvSpPr>
          <p:cNvPr id="354" name="Google Shape;354;p23"/>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500"/>
                                        <p:tgtEl>
                                          <p:spTgt spid="3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24"/>
          <p:cNvSpPr txBox="1"/>
          <p:nvPr>
            <p:ph type="title"/>
          </p:nvPr>
        </p:nvSpPr>
        <p:spPr>
          <a:xfrm>
            <a:off x="364125" y="380075"/>
            <a:ext cx="16755600" cy="11304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Pessoas que necessitam de apoio psicossocial</a:t>
            </a:r>
            <a:endParaRPr/>
          </a:p>
        </p:txBody>
      </p:sp>
      <p:sp>
        <p:nvSpPr>
          <p:cNvPr id="360" name="Google Shape;360;p24"/>
          <p:cNvSpPr txBox="1"/>
          <p:nvPr>
            <p:ph idx="1" type="body"/>
          </p:nvPr>
        </p:nvSpPr>
        <p:spPr>
          <a:xfrm>
            <a:off x="882403" y="2034548"/>
            <a:ext cx="15491072" cy="6109327"/>
          </a:xfrm>
          <a:prstGeom prst="rect">
            <a:avLst/>
          </a:prstGeom>
          <a:noFill/>
          <a:ln>
            <a:noFill/>
          </a:ln>
        </p:spPr>
        <p:txBody>
          <a:bodyPr anchorCtr="0" anchor="t" bIns="50800" lIns="50800" spcFirstLastPara="1" rIns="50800" wrap="square" tIns="50800">
            <a:normAutofit lnSpcReduction="10000"/>
          </a:bodyPr>
          <a:lstStyle/>
          <a:p>
            <a:pPr indent="0" lvl="0" marL="0" rtl="0" algn="l">
              <a:lnSpc>
                <a:spcPct val="100000"/>
              </a:lnSpc>
              <a:spcBef>
                <a:spcPts val="0"/>
              </a:spcBef>
              <a:spcAft>
                <a:spcPts val="0"/>
              </a:spcAft>
              <a:buClr>
                <a:srgbClr val="000000"/>
              </a:buClr>
              <a:buSzPts val="4000"/>
              <a:buFont typeface="Open Sans"/>
              <a:buNone/>
            </a:pPr>
            <a:r>
              <a:rPr lang="en-US"/>
              <a:t>Algumas pessoas podem ser mais afetadas pela angústia</a:t>
            </a:r>
            <a:r>
              <a:rPr b="1" lang="en-US"/>
              <a:t>, especialmente se foram deslocadas à força, separadas dos membros da família, se sobreviveram à violência ou experimentaram anteriormente problemas de saúde mental.</a:t>
            </a:r>
            <a:endParaRPr b="1"/>
          </a:p>
          <a:p>
            <a:pPr indent="0" lvl="0" marL="0" rtl="0" algn="l">
              <a:lnSpc>
                <a:spcPct val="100000"/>
              </a:lnSpc>
              <a:spcBef>
                <a:spcPts val="2667"/>
              </a:spcBef>
              <a:spcAft>
                <a:spcPts val="0"/>
              </a:spcAft>
              <a:buClr>
                <a:srgbClr val="000000"/>
              </a:buClr>
              <a:buSzPts val="4000"/>
              <a:buFont typeface="Open Sans"/>
              <a:buNone/>
            </a:pPr>
            <a:r>
              <a:rPr lang="en-US"/>
              <a:t>Forneça serviços básicos e segurança, social e culturalmente apropriados para reduzir a angústia entre as populações afetadas e tratar a discriminação.</a:t>
            </a:r>
            <a:endParaRPr/>
          </a:p>
          <a:p>
            <a:pPr indent="0" lvl="0" marL="0" rtl="0" algn="l">
              <a:lnSpc>
                <a:spcPct val="100000"/>
              </a:lnSpc>
              <a:spcBef>
                <a:spcPts val="2667"/>
              </a:spcBef>
              <a:spcAft>
                <a:spcPts val="0"/>
              </a:spcAft>
              <a:buClr>
                <a:srgbClr val="000000"/>
              </a:buClr>
              <a:buSzPts val="4000"/>
              <a:buFont typeface="Open Sans"/>
              <a:buNone/>
            </a:pPr>
            <a:r>
              <a:t/>
            </a:r>
            <a:endParaRPr/>
          </a:p>
        </p:txBody>
      </p:sp>
      <p:sp>
        <p:nvSpPr>
          <p:cNvPr id="361" name="Google Shape;361;p24"/>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descr="Image result for world map" id="366" name="Google Shape;366;p25"/>
          <p:cNvPicPr preferRelativeResize="0"/>
          <p:nvPr/>
        </p:nvPicPr>
        <p:blipFill rotWithShape="1">
          <a:blip r:embed="rId3">
            <a:alphaModFix/>
          </a:blip>
          <a:srcRect b="17699" l="7323" r="4607" t="13092"/>
          <a:stretch/>
        </p:blipFill>
        <p:spPr>
          <a:xfrm>
            <a:off x="405741" y="708814"/>
            <a:ext cx="16541818" cy="7746427"/>
          </a:xfrm>
          <a:prstGeom prst="rect">
            <a:avLst/>
          </a:prstGeom>
          <a:solidFill>
            <a:srgbClr val="FFFFFF">
              <a:alpha val="49803"/>
            </a:srgbClr>
          </a:solidFill>
          <a:ln>
            <a:noFill/>
          </a:ln>
        </p:spPr>
      </p:pic>
      <p:sp>
        <p:nvSpPr>
          <p:cNvPr id="367" name="Google Shape;367;p25"/>
          <p:cNvSpPr txBox="1"/>
          <p:nvPr>
            <p:ph type="title"/>
          </p:nvPr>
        </p:nvSpPr>
        <p:spPr>
          <a:xfrm>
            <a:off x="392704" y="70423"/>
            <a:ext cx="15883615"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sz="7100"/>
              <a:t>Veja o seu mapa mais uma vez…</a:t>
            </a:r>
            <a:br>
              <a:rPr lang="en-US"/>
            </a:br>
            <a:endParaRPr/>
          </a:p>
        </p:txBody>
      </p:sp>
      <p:sp>
        <p:nvSpPr>
          <p:cNvPr id="368" name="Google Shape;368;p25"/>
          <p:cNvSpPr/>
          <p:nvPr/>
        </p:nvSpPr>
        <p:spPr>
          <a:xfrm>
            <a:off x="1088124" y="1103284"/>
            <a:ext cx="16106400" cy="9325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Faça referência à crise selecionada pelo seu grupo</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4000"/>
              <a:buFont typeface="Open Sans"/>
              <a:buNone/>
            </a:pPr>
            <a:r>
              <a:rPr b="0" i="0" lang="en-US" sz="4000" u="none" cap="none" strike="noStrike">
                <a:solidFill>
                  <a:srgbClr val="000000"/>
                </a:solidFill>
                <a:latin typeface="Open Sans"/>
                <a:ea typeface="Open Sans"/>
                <a:cs typeface="Open Sans"/>
                <a:sym typeface="Open Sans"/>
              </a:rPr>
              <a:t>Quais as questões de vulnerabilidade e capacidade (relacionadas abaixo) que podem ser particularmente graves neste contexto?</a:t>
            </a:r>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Crianças</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Idosos</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Sobreviventes (ou pessoas sob risco) de violência de género</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Pessoas com deficiência</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Pessoas que vivem e são afetadas pelo VIH</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Pessoas da comunidade LGBTQI </a:t>
            </a:r>
            <a:endParaRPr b="0" i="0" sz="4000" u="none" cap="none" strike="noStrike">
              <a:solidFill>
                <a:srgbClr val="000000"/>
              </a:solidFill>
              <a:latin typeface="Open Sans"/>
              <a:ea typeface="Open Sans"/>
              <a:cs typeface="Open Sans"/>
              <a:sym typeface="Open Sans"/>
            </a:endParaRPr>
          </a:p>
          <a:p>
            <a:pPr indent="-342900" lvl="0" marL="4000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Pessoas que necessitam de apoio psicossocial</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A5A5A5"/>
              </a:buClr>
              <a:buSzPts val="4000"/>
              <a:buFont typeface="Open Sans"/>
              <a:buNone/>
            </a:pPr>
            <a:r>
              <a:t/>
            </a:r>
            <a:endParaRPr b="0" i="0" sz="40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A5A5A5"/>
              </a:buClr>
              <a:buSzPts val="4000"/>
              <a:buFont typeface="Open Sans"/>
              <a:buNone/>
            </a:pPr>
            <a:r>
              <a:t/>
            </a:r>
            <a:endParaRPr b="1" i="0" sz="4000" u="none" cap="none" strike="noStrike">
              <a:solidFill>
                <a:srgbClr val="000000"/>
              </a:solidFill>
              <a:latin typeface="Open Sans"/>
              <a:ea typeface="Open Sans"/>
              <a:cs typeface="Open Sans"/>
              <a:sym typeface="Open Sans"/>
            </a:endParaRPr>
          </a:p>
        </p:txBody>
      </p:sp>
      <p:sp>
        <p:nvSpPr>
          <p:cNvPr id="369" name="Google Shape;369;p25"/>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0" st="0"/>
                                            </p:txEl>
                                          </p:spTgt>
                                        </p:tgtEl>
                                        <p:attrNameLst>
                                          <p:attrName>style.visibility</p:attrName>
                                        </p:attrNameLst>
                                      </p:cBhvr>
                                      <p:to>
                                        <p:strVal val="visible"/>
                                      </p:to>
                                    </p:set>
                                    <p:animEffect filter="fade" transition="in">
                                      <p:cBhvr>
                                        <p:cTn dur="500"/>
                                        <p:tgtEl>
                                          <p:spTgt spid="36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1" st="1"/>
                                            </p:txEl>
                                          </p:spTgt>
                                        </p:tgtEl>
                                        <p:attrNameLst>
                                          <p:attrName>style.visibility</p:attrName>
                                        </p:attrNameLst>
                                      </p:cBhvr>
                                      <p:to>
                                        <p:strVal val="visible"/>
                                      </p:to>
                                    </p:set>
                                    <p:animEffect filter="fade" transition="in">
                                      <p:cBhvr>
                                        <p:cTn dur="500"/>
                                        <p:tgtEl>
                                          <p:spTgt spid="36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2" st="2"/>
                                            </p:txEl>
                                          </p:spTgt>
                                        </p:tgtEl>
                                        <p:attrNameLst>
                                          <p:attrName>style.visibility</p:attrName>
                                        </p:attrNameLst>
                                      </p:cBhvr>
                                      <p:to>
                                        <p:strVal val="visible"/>
                                      </p:to>
                                    </p:set>
                                    <p:animEffect filter="fade" transition="in">
                                      <p:cBhvr>
                                        <p:cTn dur="500"/>
                                        <p:tgtEl>
                                          <p:spTgt spid="36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3" st="3"/>
                                            </p:txEl>
                                          </p:spTgt>
                                        </p:tgtEl>
                                        <p:attrNameLst>
                                          <p:attrName>style.visibility</p:attrName>
                                        </p:attrNameLst>
                                      </p:cBhvr>
                                      <p:to>
                                        <p:strVal val="visible"/>
                                      </p:to>
                                    </p:set>
                                    <p:animEffect filter="fade" transition="in">
                                      <p:cBhvr>
                                        <p:cTn dur="500"/>
                                        <p:tgtEl>
                                          <p:spTgt spid="36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4" st="4"/>
                                            </p:txEl>
                                          </p:spTgt>
                                        </p:tgtEl>
                                        <p:attrNameLst>
                                          <p:attrName>style.visibility</p:attrName>
                                        </p:attrNameLst>
                                      </p:cBhvr>
                                      <p:to>
                                        <p:strVal val="visible"/>
                                      </p:to>
                                    </p:set>
                                    <p:animEffect filter="fade" transition="in">
                                      <p:cBhvr>
                                        <p:cTn dur="500"/>
                                        <p:tgtEl>
                                          <p:spTgt spid="36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5" st="5"/>
                                            </p:txEl>
                                          </p:spTgt>
                                        </p:tgtEl>
                                        <p:attrNameLst>
                                          <p:attrName>style.visibility</p:attrName>
                                        </p:attrNameLst>
                                      </p:cBhvr>
                                      <p:to>
                                        <p:strVal val="visible"/>
                                      </p:to>
                                    </p:set>
                                    <p:animEffect filter="fade" transition="in">
                                      <p:cBhvr>
                                        <p:cTn dur="500"/>
                                        <p:tgtEl>
                                          <p:spTgt spid="36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6" st="6"/>
                                            </p:txEl>
                                          </p:spTgt>
                                        </p:tgtEl>
                                        <p:attrNameLst>
                                          <p:attrName>style.visibility</p:attrName>
                                        </p:attrNameLst>
                                      </p:cBhvr>
                                      <p:to>
                                        <p:strVal val="visible"/>
                                      </p:to>
                                    </p:set>
                                    <p:animEffect filter="fade" transition="in">
                                      <p:cBhvr>
                                        <p:cTn dur="500"/>
                                        <p:tgtEl>
                                          <p:spTgt spid="36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7" st="7"/>
                                            </p:txEl>
                                          </p:spTgt>
                                        </p:tgtEl>
                                        <p:attrNameLst>
                                          <p:attrName>style.visibility</p:attrName>
                                        </p:attrNameLst>
                                      </p:cBhvr>
                                      <p:to>
                                        <p:strVal val="visible"/>
                                      </p:to>
                                    </p:set>
                                    <p:animEffect filter="fade" transition="in">
                                      <p:cBhvr>
                                        <p:cTn dur="500"/>
                                        <p:tgtEl>
                                          <p:spTgt spid="368">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8" st="8"/>
                                            </p:txEl>
                                          </p:spTgt>
                                        </p:tgtEl>
                                        <p:attrNameLst>
                                          <p:attrName>style.visibility</p:attrName>
                                        </p:attrNameLst>
                                      </p:cBhvr>
                                      <p:to>
                                        <p:strVal val="visible"/>
                                      </p:to>
                                    </p:set>
                                    <p:animEffect filter="fade" transition="in">
                                      <p:cBhvr>
                                        <p:cTn dur="500"/>
                                        <p:tgtEl>
                                          <p:spTgt spid="368">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9" st="9"/>
                                            </p:txEl>
                                          </p:spTgt>
                                        </p:tgtEl>
                                        <p:attrNameLst>
                                          <p:attrName>style.visibility</p:attrName>
                                        </p:attrNameLst>
                                      </p:cBhvr>
                                      <p:to>
                                        <p:strVal val="visible"/>
                                      </p:to>
                                    </p:set>
                                    <p:animEffect filter="fade" transition="in">
                                      <p:cBhvr>
                                        <p:cTn dur="500"/>
                                        <p:tgtEl>
                                          <p:spTgt spid="368">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10" st="10"/>
                                            </p:txEl>
                                          </p:spTgt>
                                        </p:tgtEl>
                                        <p:attrNameLst>
                                          <p:attrName>style.visibility</p:attrName>
                                        </p:attrNameLst>
                                      </p:cBhvr>
                                      <p:to>
                                        <p:strVal val="visible"/>
                                      </p:to>
                                    </p:set>
                                    <p:animEffect filter="fade" transition="in">
                                      <p:cBhvr>
                                        <p:cTn dur="500"/>
                                        <p:tgtEl>
                                          <p:spTgt spid="368">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11" st="11"/>
                                            </p:txEl>
                                          </p:spTgt>
                                        </p:tgtEl>
                                        <p:attrNameLst>
                                          <p:attrName>style.visibility</p:attrName>
                                        </p:attrNameLst>
                                      </p:cBhvr>
                                      <p:to>
                                        <p:strVal val="visible"/>
                                      </p:to>
                                    </p:set>
                                    <p:animEffect filter="fade" transition="in">
                                      <p:cBhvr>
                                        <p:cTn dur="500"/>
                                        <p:tgtEl>
                                          <p:spTgt spid="368">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xEl>
                                              <p:pRg end="12" st="12"/>
                                            </p:txEl>
                                          </p:spTgt>
                                        </p:tgtEl>
                                        <p:attrNameLst>
                                          <p:attrName>style.visibility</p:attrName>
                                        </p:attrNameLst>
                                      </p:cBhvr>
                                      <p:to>
                                        <p:strVal val="visible"/>
                                      </p:to>
                                    </p:set>
                                    <p:animEffect filter="fade" transition="in">
                                      <p:cBhvr>
                                        <p:cTn dur="500"/>
                                        <p:tgtEl>
                                          <p:spTgt spid="368">
                                            <p:txEl>
                                              <p:pRg end="12" st="1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26"/>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Entenda o contexto operacional </a:t>
            </a:r>
            <a:endParaRPr/>
          </a:p>
        </p:txBody>
      </p:sp>
      <p:sp>
        <p:nvSpPr>
          <p:cNvPr id="375" name="Google Shape;375;p26"/>
          <p:cNvSpPr txBox="1"/>
          <p:nvPr>
            <p:ph idx="1" type="body"/>
          </p:nvPr>
        </p:nvSpPr>
        <p:spPr>
          <a:xfrm>
            <a:off x="1246275" y="1935425"/>
            <a:ext cx="12538800" cy="5284500"/>
          </a:xfrm>
          <a:prstGeom prst="rect">
            <a:avLst/>
          </a:prstGeom>
          <a:noFill/>
          <a:ln>
            <a:noFill/>
          </a:ln>
        </p:spPr>
        <p:txBody>
          <a:bodyPr anchorCtr="0" anchor="t" bIns="50800" lIns="50800" spcFirstLastPara="1" rIns="50800" wrap="square" tIns="50800">
            <a:normAutofit fontScale="40000" lnSpcReduction="10000"/>
          </a:bodyPr>
          <a:lstStyle/>
          <a:p>
            <a:pPr indent="-528127" lvl="0" marL="571500" rtl="0" algn="l">
              <a:lnSpc>
                <a:spcPct val="100000"/>
              </a:lnSpc>
              <a:spcBef>
                <a:spcPts val="0"/>
              </a:spcBef>
              <a:spcAft>
                <a:spcPts val="0"/>
              </a:spcAft>
              <a:buClr>
                <a:srgbClr val="000000"/>
              </a:buClr>
              <a:buSzPct val="100000"/>
              <a:buFont typeface="Arial"/>
              <a:buChar char="•"/>
            </a:pPr>
            <a:r>
              <a:rPr lang="en-US" sz="6792"/>
              <a:t>Resposta nacional e local, forte ou fraca?</a:t>
            </a:r>
            <a:endParaRPr sz="6792"/>
          </a:p>
          <a:p>
            <a:pPr indent="-528127" lvl="0" marL="571500" rtl="0" algn="l">
              <a:lnSpc>
                <a:spcPct val="100000"/>
              </a:lnSpc>
              <a:spcBef>
                <a:spcPts val="2667"/>
              </a:spcBef>
              <a:spcAft>
                <a:spcPts val="0"/>
              </a:spcAft>
              <a:buClr>
                <a:srgbClr val="000000"/>
              </a:buClr>
              <a:buSzPct val="100000"/>
              <a:buFont typeface="Arial"/>
              <a:buChar char="•"/>
            </a:pPr>
            <a:r>
              <a:rPr lang="en-US" sz="6792"/>
              <a:t>Crise prolongada ou emergência a curto prazo?</a:t>
            </a:r>
            <a:endParaRPr sz="6792"/>
          </a:p>
          <a:p>
            <a:pPr indent="-528127" lvl="0" marL="571500" rtl="0" algn="l">
              <a:lnSpc>
                <a:spcPct val="100000"/>
              </a:lnSpc>
              <a:spcBef>
                <a:spcPts val="2667"/>
              </a:spcBef>
              <a:spcAft>
                <a:spcPts val="0"/>
              </a:spcAft>
              <a:buClr>
                <a:srgbClr val="000000"/>
              </a:buClr>
              <a:buSzPct val="100000"/>
              <a:buFont typeface="Arial"/>
              <a:buChar char="•"/>
            </a:pPr>
            <a:r>
              <a:rPr lang="en-US" sz="6792"/>
              <a:t>Urbano ou rural? </a:t>
            </a:r>
            <a:endParaRPr sz="6792"/>
          </a:p>
          <a:p>
            <a:pPr indent="-528127" lvl="0" marL="571500" rtl="0" algn="l">
              <a:lnSpc>
                <a:spcPct val="100000"/>
              </a:lnSpc>
              <a:spcBef>
                <a:spcPts val="2667"/>
              </a:spcBef>
              <a:spcAft>
                <a:spcPts val="0"/>
              </a:spcAft>
              <a:buClr>
                <a:srgbClr val="000000"/>
              </a:buClr>
              <a:buSzPct val="100000"/>
              <a:buFont typeface="Arial"/>
              <a:buChar char="•"/>
            </a:pPr>
            <a:r>
              <a:rPr lang="en-US" sz="6792"/>
              <a:t>Assentamentos comunitários, acampamentos ou centros coletivos?</a:t>
            </a:r>
            <a:endParaRPr sz="6792"/>
          </a:p>
          <a:p>
            <a:pPr indent="-528127" lvl="0" marL="571500" rtl="0" algn="l">
              <a:lnSpc>
                <a:spcPct val="100000"/>
              </a:lnSpc>
              <a:spcBef>
                <a:spcPts val="2667"/>
              </a:spcBef>
              <a:spcAft>
                <a:spcPts val="0"/>
              </a:spcAft>
              <a:buClr>
                <a:srgbClr val="000000"/>
              </a:buClr>
              <a:buSzPct val="100000"/>
              <a:buFont typeface="Arial"/>
              <a:buChar char="•"/>
            </a:pPr>
            <a:r>
              <a:rPr lang="en-US" sz="6792"/>
              <a:t>Existem militares envolvidos ou não?</a:t>
            </a:r>
            <a:endParaRPr sz="6792"/>
          </a:p>
          <a:p>
            <a:pPr indent="-528127" lvl="0" marL="571500" rtl="0" algn="l">
              <a:lnSpc>
                <a:spcPct val="100000"/>
              </a:lnSpc>
              <a:spcBef>
                <a:spcPts val="2667"/>
              </a:spcBef>
              <a:spcAft>
                <a:spcPts val="0"/>
              </a:spcAft>
              <a:buClr>
                <a:srgbClr val="000000"/>
              </a:buClr>
              <a:buSzPct val="100000"/>
              <a:buFont typeface="Arial"/>
              <a:buChar char="•"/>
            </a:pPr>
            <a:r>
              <a:rPr lang="en-US" sz="6792"/>
              <a:t>O impacto ambiental é uma preocupação?</a:t>
            </a:r>
            <a:endParaRPr sz="6792"/>
          </a:p>
          <a:p>
            <a:pPr indent="0" lvl="0" marL="0" rtl="0" algn="l">
              <a:lnSpc>
                <a:spcPct val="100000"/>
              </a:lnSpc>
              <a:spcBef>
                <a:spcPts val="2667"/>
              </a:spcBef>
              <a:spcAft>
                <a:spcPts val="0"/>
              </a:spcAft>
              <a:buClr>
                <a:srgbClr val="000000"/>
              </a:buClr>
              <a:buSzPct val="100000"/>
              <a:buFont typeface="Open Sans"/>
              <a:buNone/>
            </a:pPr>
            <a:r>
              <a:t/>
            </a:r>
            <a:endParaRPr/>
          </a:p>
          <a:p>
            <a:pPr indent="-355600" lvl="0" marL="571500" rtl="0" algn="l">
              <a:lnSpc>
                <a:spcPct val="100000"/>
              </a:lnSpc>
              <a:spcBef>
                <a:spcPts val="2667"/>
              </a:spcBef>
              <a:spcAft>
                <a:spcPts val="0"/>
              </a:spcAft>
              <a:buClr>
                <a:srgbClr val="000000"/>
              </a:buClr>
              <a:buSzPct val="100000"/>
              <a:buFont typeface="Arial"/>
              <a:buNone/>
            </a:pPr>
            <a:r>
              <a:t/>
            </a:r>
            <a:endParaRPr/>
          </a:p>
        </p:txBody>
      </p:sp>
      <p:sp>
        <p:nvSpPr>
          <p:cNvPr id="376" name="Google Shape;376;p26"/>
          <p:cNvSpPr txBox="1"/>
          <p:nvPr/>
        </p:nvSpPr>
        <p:spPr>
          <a:xfrm>
            <a:off x="659404" y="7219847"/>
            <a:ext cx="13953494" cy="1130300"/>
          </a:xfrm>
          <a:prstGeom prst="rect">
            <a:avLst/>
          </a:prstGeom>
          <a:noFill/>
          <a:ln>
            <a:noFill/>
          </a:ln>
        </p:spPr>
        <p:txBody>
          <a:bodyPr anchorCtr="0" anchor="t" bIns="50800" lIns="50800" spcFirstLastPara="1" rIns="50800" wrap="square" tIns="50800">
            <a:normAutofit fontScale="62500" lnSpcReduction="20000"/>
          </a:bodyPr>
          <a:lstStyle/>
          <a:p>
            <a:pPr indent="0" lvl="0" marL="0" marR="0" rtl="0" algn="l">
              <a:lnSpc>
                <a:spcPct val="100000"/>
              </a:lnSpc>
              <a:spcBef>
                <a:spcPts val="0"/>
              </a:spcBef>
              <a:spcAft>
                <a:spcPts val="0"/>
              </a:spcAft>
              <a:buClr>
                <a:srgbClr val="000000"/>
              </a:buClr>
              <a:buSzPct val="100000"/>
              <a:buFont typeface="Open Sans"/>
              <a:buNone/>
            </a:pPr>
            <a:r>
              <a:rPr b="1" i="0" lang="en-US" sz="6400" u="none" cap="none" strike="noStrike">
                <a:solidFill>
                  <a:srgbClr val="000000"/>
                </a:solidFill>
                <a:latin typeface="Open Sans"/>
                <a:ea typeface="Open Sans"/>
                <a:cs typeface="Open Sans"/>
                <a:sym typeface="Open Sans"/>
              </a:rPr>
              <a:t>Que outros fatores afetam o contexto operacional?</a:t>
            </a:r>
            <a:endParaRPr b="1" i="0" sz="6400" u="none" cap="none" strike="noStrike">
              <a:solidFill>
                <a:srgbClr val="000000"/>
              </a:solidFill>
              <a:latin typeface="Open Sans"/>
              <a:ea typeface="Open Sans"/>
              <a:cs typeface="Open Sans"/>
              <a:sym typeface="Open Sans"/>
            </a:endParaRPr>
          </a:p>
        </p:txBody>
      </p:sp>
      <p:sp>
        <p:nvSpPr>
          <p:cNvPr id="377" name="Google Shape;377;p26"/>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500"/>
                                        <p:tgtEl>
                                          <p:spTgt spid="3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27"/>
          <p:cNvSpPr txBox="1"/>
          <p:nvPr>
            <p:ph type="title"/>
          </p:nvPr>
        </p:nvSpPr>
        <p:spPr>
          <a:xfrm>
            <a:off x="702267" y="236102"/>
            <a:ext cx="16637996"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O apoio aos agentes nacionais e locais</a:t>
            </a:r>
            <a:endParaRPr/>
          </a:p>
        </p:txBody>
      </p:sp>
      <p:sp>
        <p:nvSpPr>
          <p:cNvPr id="383" name="Google Shape;383;p27"/>
          <p:cNvSpPr txBox="1"/>
          <p:nvPr>
            <p:ph idx="1" type="body"/>
          </p:nvPr>
        </p:nvSpPr>
        <p:spPr>
          <a:xfrm>
            <a:off x="655934" y="1623577"/>
            <a:ext cx="8719163" cy="6948923"/>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b="1" lang="en-US"/>
              <a:t>Esfera reconhece o papel primordial e a responsabilidade do estado anfitrião na resposta humanitária.</a:t>
            </a:r>
            <a:endParaRPr/>
          </a:p>
          <a:p>
            <a:pPr indent="0" lvl="0" marL="0" rtl="0" algn="l">
              <a:lnSpc>
                <a:spcPct val="100000"/>
              </a:lnSpc>
              <a:spcBef>
                <a:spcPts val="2667"/>
              </a:spcBef>
              <a:spcAft>
                <a:spcPts val="0"/>
              </a:spcAft>
              <a:buClr>
                <a:srgbClr val="000000"/>
              </a:buClr>
              <a:buSzPts val="4000"/>
              <a:buFont typeface="Open Sans"/>
              <a:buNone/>
            </a:pPr>
            <a:r>
              <a:rPr lang="en-US"/>
              <a:t>O Manual fornece orientação útil a </a:t>
            </a:r>
            <a:r>
              <a:rPr b="1" lang="en-US"/>
              <a:t>todos</a:t>
            </a:r>
            <a:r>
              <a:rPr lang="en-US"/>
              <a:t> os envolvidos na resposta humanitária e incentiva as organizações humanitárias a apoiar ativamente essa responsabilidade.</a:t>
            </a:r>
            <a:endParaRPr/>
          </a:p>
          <a:p>
            <a:pPr indent="0" lvl="0" marL="0" rtl="0" algn="l">
              <a:lnSpc>
                <a:spcPct val="100000"/>
              </a:lnSpc>
              <a:spcBef>
                <a:spcPts val="2667"/>
              </a:spcBef>
              <a:spcAft>
                <a:spcPts val="0"/>
              </a:spcAft>
              <a:buClr>
                <a:srgbClr val="000000"/>
              </a:buClr>
              <a:buSzPts val="4000"/>
              <a:buFont typeface="Open Sans"/>
              <a:buNone/>
            </a:pPr>
            <a:r>
              <a:t/>
            </a:r>
            <a:endParaRPr/>
          </a:p>
        </p:txBody>
      </p:sp>
      <p:sp>
        <p:nvSpPr>
          <p:cNvPr id="384" name="Google Shape;384;p27"/>
          <p:cNvSpPr txBox="1"/>
          <p:nvPr/>
        </p:nvSpPr>
        <p:spPr>
          <a:xfrm>
            <a:off x="15993891" y="8895739"/>
            <a:ext cx="56105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B297"/>
              </a:buClr>
              <a:buSzPts val="2000"/>
              <a:buFont typeface="Open Sans"/>
              <a:buNone/>
            </a:pPr>
            <a:r>
              <a:rPr b="0" i="0" lang="en-US" sz="2000" u="none" cap="none" strike="noStrike">
                <a:solidFill>
                  <a:srgbClr val="00B297"/>
                </a:solidFill>
                <a:latin typeface="Open Sans"/>
                <a:ea typeface="Open Sans"/>
                <a:cs typeface="Open Sans"/>
                <a:sym typeface="Open Sans"/>
              </a:rPr>
              <a:t>IFRC</a:t>
            </a:r>
            <a:endParaRPr/>
          </a:p>
        </p:txBody>
      </p:sp>
      <p:pic>
        <p:nvPicPr>
          <p:cNvPr descr="earthquake response photos IFRC à¦à¦° à¦à¦¬à¦¿à¦° à¦«à¦²à¦¾à¦«à¦²" id="385" name="Google Shape;385;p27"/>
          <p:cNvPicPr preferRelativeResize="0"/>
          <p:nvPr/>
        </p:nvPicPr>
        <p:blipFill rotWithShape="1">
          <a:blip r:embed="rId3">
            <a:alphaModFix/>
          </a:blip>
          <a:srcRect b="0" l="34881" r="0" t="0"/>
          <a:stretch/>
        </p:blipFill>
        <p:spPr>
          <a:xfrm>
            <a:off x="9668686" y="1623577"/>
            <a:ext cx="7015643" cy="7179642"/>
          </a:xfrm>
          <a:prstGeom prst="rect">
            <a:avLst/>
          </a:prstGeom>
          <a:noFill/>
          <a:ln>
            <a:noFill/>
          </a:ln>
        </p:spPr>
      </p:pic>
      <p:sp>
        <p:nvSpPr>
          <p:cNvPr id="386" name="Google Shape;386;p27"/>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390" name="Shape 390"/>
        <p:cNvGrpSpPr/>
        <p:nvPr/>
      </p:nvGrpSpPr>
      <p:grpSpPr>
        <a:xfrm>
          <a:off x="0" y="0"/>
          <a:ext cx="0" cy="0"/>
          <a:chOff x="0" y="0"/>
          <a:chExt cx="0" cy="0"/>
        </a:xfrm>
      </p:grpSpPr>
      <p:sp>
        <p:nvSpPr>
          <p:cNvPr id="391" name="Google Shape;391;p28"/>
          <p:cNvSpPr txBox="1"/>
          <p:nvPr>
            <p:ph type="title"/>
          </p:nvPr>
        </p:nvSpPr>
        <p:spPr>
          <a:xfrm>
            <a:off x="433929" y="145473"/>
            <a:ext cx="13953600" cy="11304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b="0" lang="en-US">
                <a:latin typeface="Arial"/>
                <a:ea typeface="Arial"/>
                <a:cs typeface="Arial"/>
                <a:sym typeface="Arial"/>
              </a:rPr>
              <a:t>Summing it up – context matters! / </a:t>
            </a:r>
            <a:r>
              <a:rPr lang="en-US"/>
              <a:t>Resumindo - o contexto importa!</a:t>
            </a:r>
            <a:endParaRPr/>
          </a:p>
        </p:txBody>
      </p:sp>
      <p:sp>
        <p:nvSpPr>
          <p:cNvPr id="392" name="Google Shape;392;p28"/>
          <p:cNvSpPr txBox="1"/>
          <p:nvPr/>
        </p:nvSpPr>
        <p:spPr>
          <a:xfrm>
            <a:off x="2451179" y="3692238"/>
            <a:ext cx="12496800" cy="22269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42A3FD"/>
              </a:buClr>
              <a:buSzPts val="13800"/>
              <a:buFont typeface="Arial"/>
              <a:buNone/>
            </a:pPr>
            <a:r>
              <a:rPr b="1" i="0" lang="en-US" sz="13800" u="none" cap="none" strike="noStrike">
                <a:solidFill>
                  <a:srgbClr val="42A3FD"/>
                </a:solidFill>
                <a:latin typeface="Open Sans"/>
                <a:ea typeface="Open Sans"/>
                <a:cs typeface="Open Sans"/>
                <a:sym typeface="Open Sans"/>
              </a:rPr>
              <a:t>VÍDEO</a:t>
            </a:r>
            <a:r>
              <a:rPr b="0" i="0" lang="en-US" sz="1800" u="none" cap="none" strike="noStrike">
                <a:solidFill>
                  <a:srgbClr val="A5A5A5"/>
                </a:solidFill>
                <a:latin typeface="Open Sans"/>
                <a:ea typeface="Open Sans"/>
                <a:cs typeface="Open Sans"/>
                <a:sym typeface="Open Sans"/>
              </a:rPr>
              <a:t> </a:t>
            </a:r>
            <a:endParaRPr b="0" i="0" sz="1800" u="none" cap="none" strike="noStrike">
              <a:solidFill>
                <a:srgbClr val="A5A5A5"/>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29"/>
          <p:cNvSpPr txBox="1"/>
          <p:nvPr>
            <p:ph type="title"/>
          </p:nvPr>
        </p:nvSpPr>
        <p:spPr>
          <a:xfrm>
            <a:off x="592729" y="327598"/>
            <a:ext cx="16037920"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Quais foram as lições-chave do vídeo?</a:t>
            </a:r>
            <a:endParaRPr/>
          </a:p>
        </p:txBody>
      </p:sp>
      <p:sp>
        <p:nvSpPr>
          <p:cNvPr id="398" name="Google Shape;398;p29"/>
          <p:cNvSpPr txBox="1"/>
          <p:nvPr>
            <p:ph idx="1" type="body"/>
          </p:nvPr>
        </p:nvSpPr>
        <p:spPr>
          <a:xfrm>
            <a:off x="1103404" y="2600898"/>
            <a:ext cx="13748670" cy="483136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4000"/>
              <a:buFont typeface="Arial"/>
              <a:buChar char="•"/>
            </a:pPr>
            <a:r>
              <a:rPr lang="en-US"/>
              <a:t>Quais os pontos-chave que extraiu do vídeo do Conselho Norueguês para os Refugiados, “Uma mudança na resposta” a partir das suas “Lições de Bagdá”?</a:t>
            </a:r>
            <a:endParaRPr/>
          </a:p>
          <a:p>
            <a:pPr indent="-571500" lvl="0" marL="571500" rtl="0" algn="l">
              <a:lnSpc>
                <a:spcPct val="100000"/>
              </a:lnSpc>
              <a:spcBef>
                <a:spcPts val="2667"/>
              </a:spcBef>
              <a:spcAft>
                <a:spcPts val="0"/>
              </a:spcAft>
              <a:buClr>
                <a:srgbClr val="000000"/>
              </a:buClr>
              <a:buSzPts val="4000"/>
              <a:buFont typeface="Arial"/>
              <a:buChar char="•"/>
            </a:pPr>
            <a:r>
              <a:rPr lang="en-US"/>
              <a:t>Aplica-se à crise que o seu grupo destacou anteriormente? Porquê ou porque não?</a:t>
            </a:r>
            <a:endParaRPr/>
          </a:p>
        </p:txBody>
      </p:sp>
      <p:sp>
        <p:nvSpPr>
          <p:cNvPr id="399" name="Google Shape;399;p29"/>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3"/>
          <p:cNvPicPr preferRelativeResize="0"/>
          <p:nvPr/>
        </p:nvPicPr>
        <p:blipFill>
          <a:blip r:embed="rId3">
            <a:alphaModFix/>
          </a:blip>
          <a:stretch>
            <a:fillRect/>
          </a:stretch>
        </p:blipFill>
        <p:spPr>
          <a:xfrm>
            <a:off x="9158975" y="0"/>
            <a:ext cx="8223060" cy="9753600"/>
          </a:xfrm>
          <a:prstGeom prst="rect">
            <a:avLst/>
          </a:prstGeom>
          <a:noFill/>
          <a:ln>
            <a:noFill/>
          </a:ln>
        </p:spPr>
      </p:pic>
      <p:sp>
        <p:nvSpPr>
          <p:cNvPr id="167" name="Google Shape;167;p3"/>
          <p:cNvSpPr txBox="1"/>
          <p:nvPr>
            <p:ph type="title"/>
          </p:nvPr>
        </p:nvSpPr>
        <p:spPr>
          <a:xfrm>
            <a:off x="419686" y="520143"/>
            <a:ext cx="8752889" cy="1988692"/>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Utilizar as normas no contexto</a:t>
            </a:r>
            <a:endParaRPr/>
          </a:p>
        </p:txBody>
      </p:sp>
      <p:sp>
        <p:nvSpPr>
          <p:cNvPr id="168" name="Google Shape;168;p3"/>
          <p:cNvSpPr txBox="1"/>
          <p:nvPr>
            <p:ph idx="2" type="body"/>
          </p:nvPr>
        </p:nvSpPr>
        <p:spPr>
          <a:xfrm>
            <a:off x="6675801" y="9214775"/>
            <a:ext cx="5932200" cy="396300"/>
          </a:xfrm>
          <a:prstGeom prst="rect">
            <a:avLst/>
          </a:prstGeom>
          <a:noFill/>
          <a:ln>
            <a:noFill/>
          </a:ln>
        </p:spPr>
        <p:txBody>
          <a:bodyPr anchorCtr="0" anchor="t" bIns="50800" lIns="50800" spcFirstLastPara="1" rIns="50800" wrap="square" tIns="50800">
            <a:normAutofit lnSpcReduction="20000"/>
          </a:bodyPr>
          <a:lstStyle/>
          <a:p>
            <a:pPr indent="0" lvl="0" marL="0" rtl="0" algn="r">
              <a:lnSpc>
                <a:spcPct val="100000"/>
              </a:lnSpc>
              <a:spcBef>
                <a:spcPts val="0"/>
              </a:spcBef>
              <a:spcAft>
                <a:spcPts val="0"/>
              </a:spcAft>
              <a:buClr>
                <a:srgbClr val="00B297"/>
              </a:buClr>
              <a:buSzPts val="2000"/>
              <a:buFont typeface="Open Sans"/>
              <a:buNone/>
            </a:pPr>
            <a:r>
              <a:rPr lang="en-US" sz="2000">
                <a:solidFill>
                  <a:srgbClr val="00B297"/>
                </a:solidFill>
                <a:latin typeface="Open Sans"/>
                <a:ea typeface="Open Sans"/>
                <a:cs typeface="Open Sans"/>
                <a:sym typeface="Open Sans"/>
              </a:rPr>
              <a:t>Bangladesh. Federação Luterana Mundial</a:t>
            </a:r>
            <a:endParaRPr/>
          </a:p>
        </p:txBody>
      </p:sp>
      <p:sp>
        <p:nvSpPr>
          <p:cNvPr id="169" name="Google Shape;169;p3"/>
          <p:cNvSpPr txBox="1"/>
          <p:nvPr>
            <p:ph idx="1" type="body"/>
          </p:nvPr>
        </p:nvSpPr>
        <p:spPr>
          <a:xfrm>
            <a:off x="308883" y="2446914"/>
            <a:ext cx="9231000" cy="558270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000"/>
              <a:buFont typeface="Open Sans"/>
              <a:buNone/>
            </a:pPr>
            <a:r>
              <a:rPr lang="en-US" sz="4000">
                <a:solidFill>
                  <a:srgbClr val="000000"/>
                </a:solidFill>
              </a:rPr>
              <a:t>As respostas humanitárias ocorrem  em  muitos contextos diferentes. A cultura, o idioma, a capacidade dos agentes de resposta, a segurança, o acesso, as condições ambientais, os mercados e os recursos, influenciarão na resposta.</a:t>
            </a:r>
            <a:endParaRPr b="1" sz="4000">
              <a:solidFill>
                <a:srgbClr val="000000"/>
              </a:solidFill>
            </a:endParaRPr>
          </a:p>
          <a:p>
            <a:pPr indent="0" lvl="0" marL="0" rtl="0" algn="l">
              <a:lnSpc>
                <a:spcPct val="100000"/>
              </a:lnSpc>
              <a:spcBef>
                <a:spcPts val="2667"/>
              </a:spcBef>
              <a:spcAft>
                <a:spcPts val="0"/>
              </a:spcAft>
              <a:buClr>
                <a:srgbClr val="000000"/>
              </a:buClr>
              <a:buSzPts val="4000"/>
              <a:buFont typeface="Open Sans"/>
              <a:buNone/>
            </a:pPr>
            <a:r>
              <a:rPr b="1" lang="en-US" sz="4000">
                <a:solidFill>
                  <a:srgbClr val="000000"/>
                </a:solidFill>
              </a:rPr>
              <a:t>Esfera pode utilizar-se em qualquer contexto.</a:t>
            </a:r>
            <a:endParaRPr/>
          </a:p>
          <a:p>
            <a:pPr indent="0" lvl="0" marL="0" rtl="0" algn="l">
              <a:lnSpc>
                <a:spcPct val="100000"/>
              </a:lnSpc>
              <a:spcBef>
                <a:spcPts val="2667"/>
              </a:spcBef>
              <a:spcAft>
                <a:spcPts val="0"/>
              </a:spcAft>
              <a:buClr>
                <a:srgbClr val="676767"/>
              </a:buClr>
              <a:buSzPts val="3200"/>
              <a:buFont typeface="Open Sans"/>
              <a:buNone/>
            </a:pPr>
            <a:r>
              <a:t/>
            </a:r>
            <a:endParaRPr sz="3200">
              <a:solidFill>
                <a:srgbClr val="000000"/>
              </a:solidFill>
            </a:endParaRPr>
          </a:p>
        </p:txBody>
      </p:sp>
      <p:sp>
        <p:nvSpPr>
          <p:cNvPr id="170" name="Google Shape;170;p3"/>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0"/>
          <p:cNvSpPr txBox="1"/>
          <p:nvPr>
            <p:ph type="title"/>
          </p:nvPr>
        </p:nvSpPr>
        <p:spPr>
          <a:xfrm>
            <a:off x="392704" y="70423"/>
            <a:ext cx="16009346"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a:t>Opções de resposta e listas de verificação</a:t>
            </a:r>
            <a:endParaRPr/>
          </a:p>
        </p:txBody>
      </p:sp>
      <p:sp>
        <p:nvSpPr>
          <p:cNvPr id="405" name="Google Shape;405;p30"/>
          <p:cNvSpPr txBox="1"/>
          <p:nvPr>
            <p:ph idx="1" type="body"/>
          </p:nvPr>
        </p:nvSpPr>
        <p:spPr>
          <a:xfrm>
            <a:off x="1160553" y="1457325"/>
            <a:ext cx="13953494" cy="5787452"/>
          </a:xfrm>
          <a:prstGeom prst="rect">
            <a:avLst/>
          </a:prstGeom>
          <a:noFill/>
          <a:ln>
            <a:noFill/>
          </a:ln>
        </p:spPr>
        <p:txBody>
          <a:bodyPr anchorCtr="0" anchor="t" bIns="50800" lIns="50800" spcFirstLastPara="1" rIns="50800" wrap="square" tIns="50800">
            <a:normAutofit fontScale="92500" lnSpcReduction="10000"/>
          </a:bodyPr>
          <a:lstStyle/>
          <a:p>
            <a:pPr indent="-571500" lvl="0" marL="571500" rtl="0" algn="l">
              <a:lnSpc>
                <a:spcPct val="100000"/>
              </a:lnSpc>
              <a:spcBef>
                <a:spcPts val="0"/>
              </a:spcBef>
              <a:spcAft>
                <a:spcPts val="0"/>
              </a:spcAft>
              <a:buClr>
                <a:srgbClr val="000000"/>
              </a:buClr>
              <a:buSzPct val="100000"/>
              <a:buFont typeface="Arial"/>
              <a:buChar char="•"/>
            </a:pPr>
            <a:r>
              <a:rPr b="1" lang="en-US"/>
              <a:t>A análise do mercado faz parte da análise de resposta.</a:t>
            </a:r>
            <a:endParaRPr/>
          </a:p>
          <a:p>
            <a:pPr indent="-571500" lvl="0" marL="571500" rtl="0" algn="l">
              <a:lnSpc>
                <a:spcPct val="100000"/>
              </a:lnSpc>
              <a:spcBef>
                <a:spcPts val="2667"/>
              </a:spcBef>
              <a:spcAft>
                <a:spcPts val="0"/>
              </a:spcAft>
              <a:buClr>
                <a:srgbClr val="000000"/>
              </a:buClr>
              <a:buSzPct val="100000"/>
              <a:buFont typeface="Arial"/>
              <a:buChar char="•"/>
            </a:pPr>
            <a:r>
              <a:rPr lang="en-US"/>
              <a:t>Na maioria dos contextos, será necessária uma combinação de intervenções baseadas no mercado. </a:t>
            </a:r>
            <a:endParaRPr/>
          </a:p>
          <a:p>
            <a:pPr indent="-571500" lvl="0" marL="571500" rtl="0" algn="l">
              <a:lnSpc>
                <a:spcPct val="100000"/>
              </a:lnSpc>
              <a:spcBef>
                <a:spcPts val="2667"/>
              </a:spcBef>
              <a:spcAft>
                <a:spcPts val="0"/>
              </a:spcAft>
              <a:buClr>
                <a:srgbClr val="000000"/>
              </a:buClr>
              <a:buSzPct val="100000"/>
              <a:buFont typeface="Arial"/>
              <a:buChar char="•"/>
            </a:pPr>
            <a:r>
              <a:rPr lang="en-US"/>
              <a:t>Utilize a Lista de verificação para a ajuda em dinheiro para rever as considerações-chave  (páginas 23 e 24).</a:t>
            </a:r>
            <a:endParaRPr/>
          </a:p>
          <a:p>
            <a:pPr indent="-571500" lvl="0" marL="571500" rtl="0" algn="l">
              <a:lnSpc>
                <a:spcPct val="100000"/>
              </a:lnSpc>
              <a:spcBef>
                <a:spcPts val="2667"/>
              </a:spcBef>
              <a:spcAft>
                <a:spcPts val="0"/>
              </a:spcAft>
              <a:buClr>
                <a:srgbClr val="000000"/>
              </a:buClr>
              <a:buSzPct val="100000"/>
              <a:buFont typeface="Arial"/>
              <a:buChar char="•"/>
            </a:pPr>
            <a:r>
              <a:rPr lang="en-US"/>
              <a:t>Utilize a Lista de verificação para a gestão da cadeia de abastecimento e de logística, para rever as questões e opções para a conceção, a implementação, a monitorização e a avaliação do programa (páginas 25-27). </a:t>
            </a:r>
            <a:endParaRPr/>
          </a:p>
        </p:txBody>
      </p:sp>
      <p:sp>
        <p:nvSpPr>
          <p:cNvPr id="406" name="Google Shape;406;p30"/>
          <p:cNvSpPr txBox="1"/>
          <p:nvPr/>
        </p:nvSpPr>
        <p:spPr>
          <a:xfrm>
            <a:off x="945155" y="7244777"/>
            <a:ext cx="13953494" cy="11303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4400"/>
              <a:buFont typeface="Open Sans"/>
              <a:buNone/>
            </a:pPr>
            <a:r>
              <a:rPr b="1" i="0" lang="en-US" sz="4400" u="none" cap="none" strike="noStrike">
                <a:solidFill>
                  <a:srgbClr val="000000"/>
                </a:solidFill>
                <a:latin typeface="Open Sans"/>
                <a:ea typeface="Open Sans"/>
                <a:cs typeface="Open Sans"/>
                <a:sym typeface="Open Sans"/>
              </a:rPr>
              <a:t>Algum comentário final?</a:t>
            </a:r>
            <a:endParaRPr/>
          </a:p>
        </p:txBody>
      </p:sp>
      <p:sp>
        <p:nvSpPr>
          <p:cNvPr id="407" name="Google Shape;407;p30"/>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500"/>
                                        <p:tgtEl>
                                          <p:spTgt spid="4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31"/>
          <p:cNvSpPr txBox="1"/>
          <p:nvPr>
            <p:ph type="title"/>
          </p:nvPr>
        </p:nvSpPr>
        <p:spPr>
          <a:xfrm>
            <a:off x="508054" y="108375"/>
            <a:ext cx="13953600" cy="11304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Mensagens-chave</a:t>
            </a:r>
            <a:endParaRPr/>
          </a:p>
        </p:txBody>
      </p:sp>
      <p:sp>
        <p:nvSpPr>
          <p:cNvPr id="413" name="Google Shape;413;p31"/>
          <p:cNvSpPr txBox="1"/>
          <p:nvPr>
            <p:ph idx="1" type="body"/>
          </p:nvPr>
        </p:nvSpPr>
        <p:spPr>
          <a:xfrm>
            <a:off x="1160550" y="1562373"/>
            <a:ext cx="13953600" cy="6936600"/>
          </a:xfrm>
          <a:prstGeom prst="rect">
            <a:avLst/>
          </a:prstGeom>
          <a:noFill/>
          <a:ln>
            <a:noFill/>
          </a:ln>
        </p:spPr>
        <p:txBody>
          <a:bodyPr anchorCtr="0" anchor="t" bIns="50800" lIns="50800" spcFirstLastPara="1" rIns="50800" wrap="square" tIns="50800">
            <a:normAutofit fontScale="62500" lnSpcReduction="20000"/>
          </a:bodyPr>
          <a:lstStyle/>
          <a:p>
            <a:pPr indent="-328620" lvl="0" marL="342900" marR="124460" rtl="0" algn="l">
              <a:lnSpc>
                <a:spcPct val="115000"/>
              </a:lnSpc>
              <a:spcBef>
                <a:spcPts val="0"/>
              </a:spcBef>
              <a:spcAft>
                <a:spcPts val="0"/>
              </a:spcAft>
              <a:buClr>
                <a:srgbClr val="000000"/>
              </a:buClr>
              <a:buSzPct val="100000"/>
              <a:buFont typeface="Arial"/>
              <a:buChar char="•"/>
            </a:pPr>
            <a:r>
              <a:rPr lang="en-US" sz="6152">
                <a:latin typeface="Calibri"/>
                <a:ea typeface="Calibri"/>
                <a:cs typeface="Calibri"/>
                <a:sym typeface="Calibri"/>
              </a:rPr>
              <a:t>As normas Esfera aplicam-se em todos os lugares, e estar em conformidade com a Esfera não significa atender a todas as normas.</a:t>
            </a:r>
            <a:endParaRPr sz="6152">
              <a:latin typeface="Calibri"/>
              <a:ea typeface="Calibri"/>
              <a:cs typeface="Calibri"/>
              <a:sym typeface="Calibri"/>
            </a:endParaRPr>
          </a:p>
          <a:p>
            <a:pPr indent="-328620" lvl="0" marL="342900" marR="124460" rtl="0" algn="l">
              <a:lnSpc>
                <a:spcPct val="115000"/>
              </a:lnSpc>
              <a:spcBef>
                <a:spcPts val="2667"/>
              </a:spcBef>
              <a:spcAft>
                <a:spcPts val="0"/>
              </a:spcAft>
              <a:buClr>
                <a:srgbClr val="000000"/>
              </a:buClr>
              <a:buSzPct val="100000"/>
              <a:buFont typeface="Arial"/>
              <a:buChar char="•"/>
            </a:pPr>
            <a:r>
              <a:rPr lang="en-US" sz="6152">
                <a:latin typeface="Calibri"/>
                <a:ea typeface="Calibri"/>
                <a:cs typeface="Calibri"/>
                <a:sym typeface="Calibri"/>
              </a:rPr>
              <a:t>O Manual Esfera aplica-se ao longo de todo o ciclo do programa, independentemente da definição das fases.</a:t>
            </a:r>
            <a:endParaRPr sz="6152">
              <a:latin typeface="Calibri"/>
              <a:ea typeface="Calibri"/>
              <a:cs typeface="Calibri"/>
              <a:sym typeface="Calibri"/>
            </a:endParaRPr>
          </a:p>
          <a:p>
            <a:pPr indent="-328620" lvl="0" marL="342900" marR="124460" rtl="0" algn="l">
              <a:lnSpc>
                <a:spcPct val="115000"/>
              </a:lnSpc>
              <a:spcBef>
                <a:spcPts val="2667"/>
              </a:spcBef>
              <a:spcAft>
                <a:spcPts val="0"/>
              </a:spcAft>
              <a:buClr>
                <a:srgbClr val="000000"/>
              </a:buClr>
              <a:buSzPct val="100000"/>
              <a:buFont typeface="Arial"/>
              <a:buChar char="•"/>
            </a:pPr>
            <a:r>
              <a:rPr lang="en-US" sz="6152">
                <a:latin typeface="Calibri"/>
                <a:ea typeface="Calibri"/>
                <a:cs typeface="Calibri"/>
                <a:sym typeface="Calibri"/>
              </a:rPr>
              <a:t>As capacidades e as vulnerabilidades dos diferentes grupos devem ser consideradas.</a:t>
            </a:r>
            <a:endParaRPr sz="6152">
              <a:latin typeface="Calibri"/>
              <a:ea typeface="Calibri"/>
              <a:cs typeface="Calibri"/>
              <a:sym typeface="Calibri"/>
            </a:endParaRPr>
          </a:p>
          <a:p>
            <a:pPr indent="-328620" lvl="0" marL="342900" marR="124460" rtl="0" algn="l">
              <a:lnSpc>
                <a:spcPct val="115000"/>
              </a:lnSpc>
              <a:spcBef>
                <a:spcPts val="2667"/>
              </a:spcBef>
              <a:spcAft>
                <a:spcPts val="0"/>
              </a:spcAft>
              <a:buClr>
                <a:srgbClr val="000000"/>
              </a:buClr>
              <a:buSzPct val="100000"/>
              <a:buFont typeface="Arial"/>
              <a:buChar char="•"/>
            </a:pPr>
            <a:r>
              <a:rPr lang="en-US" sz="6152">
                <a:latin typeface="Calibri"/>
                <a:ea typeface="Calibri"/>
                <a:cs typeface="Calibri"/>
                <a:sym typeface="Calibri"/>
              </a:rPr>
              <a:t>O Manual Esfera aplica-se em todos os lugares, mas deve ser utilizado no contexto operacional.</a:t>
            </a:r>
            <a:endParaRPr sz="6152">
              <a:latin typeface="Calibri"/>
              <a:ea typeface="Calibri"/>
              <a:cs typeface="Calibri"/>
              <a:sym typeface="Calibri"/>
            </a:endParaRPr>
          </a:p>
          <a:p>
            <a:pPr indent="0" lvl="0" marL="0" rtl="0" algn="l">
              <a:lnSpc>
                <a:spcPct val="100000"/>
              </a:lnSpc>
              <a:spcBef>
                <a:spcPts val="2667"/>
              </a:spcBef>
              <a:spcAft>
                <a:spcPts val="0"/>
              </a:spcAft>
              <a:buClr>
                <a:srgbClr val="000000"/>
              </a:buClr>
              <a:buSzPct val="100000"/>
              <a:buFont typeface="Arial"/>
              <a:buNone/>
            </a:pPr>
            <a:r>
              <a:t/>
            </a:r>
            <a:endParaRPr sz="4400"/>
          </a:p>
        </p:txBody>
      </p:sp>
      <p:sp>
        <p:nvSpPr>
          <p:cNvPr id="414" name="Google Shape;414;p31"/>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32"/>
          <p:cNvSpPr txBox="1"/>
          <p:nvPr/>
        </p:nvSpPr>
        <p:spPr>
          <a:xfrm>
            <a:off x="9501699" y="3611667"/>
            <a:ext cx="7452801" cy="2835065"/>
          </a:xfrm>
          <a:prstGeom prst="rect">
            <a:avLst/>
          </a:prstGeom>
          <a:solidFill>
            <a:srgbClr val="FFFFFF"/>
          </a:solid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3E3E3E"/>
              </a:buClr>
              <a:buSzPts val="5000"/>
              <a:buFont typeface="Arial"/>
              <a:buNone/>
            </a:pPr>
            <a:r>
              <a:rPr b="0" i="0" lang="en-US" sz="6000" u="none" cap="none" strike="noStrike">
                <a:solidFill>
                  <a:srgbClr val="3E3E3E"/>
                </a:solidFill>
                <a:latin typeface="Arial"/>
                <a:ea typeface="Arial"/>
                <a:cs typeface="Arial"/>
                <a:sym typeface="Arial"/>
              </a:rPr>
              <a:t>MUITO OBRIGADO</a:t>
            </a:r>
            <a:endParaRPr b="0" i="0" sz="6000" u="none" cap="none" strike="noStrike">
              <a:solidFill>
                <a:srgbClr val="3E3E3E"/>
              </a:solidFill>
              <a:latin typeface="Arial"/>
              <a:ea typeface="Arial"/>
              <a:cs typeface="Arial"/>
              <a:sym typeface="Arial"/>
            </a:endParaRPr>
          </a:p>
          <a:p>
            <a:pPr indent="0" lvl="0" marL="0" marR="0" rtl="0" algn="l">
              <a:lnSpc>
                <a:spcPct val="100000"/>
              </a:lnSpc>
              <a:spcBef>
                <a:spcPts val="0"/>
              </a:spcBef>
              <a:spcAft>
                <a:spcPts val="0"/>
              </a:spcAft>
              <a:buClr>
                <a:srgbClr val="00A585"/>
              </a:buClr>
              <a:buSzPts val="5000"/>
              <a:buFont typeface="Arial"/>
              <a:buNone/>
            </a:pPr>
            <a:r>
              <a:rPr b="1" i="0" lang="en-US" sz="6000" u="none" cap="none" strike="noStrike">
                <a:solidFill>
                  <a:srgbClr val="00A585"/>
                </a:solidFill>
                <a:latin typeface="Arial"/>
                <a:ea typeface="Arial"/>
                <a:cs typeface="Arial"/>
                <a:sym typeface="Arial"/>
              </a:rPr>
              <a:t>A TODOS</a:t>
            </a:r>
            <a:endParaRPr b="1" i="0" sz="6000" u="none" cap="none" strike="noStrike">
              <a:solidFill>
                <a:srgbClr val="00A585"/>
              </a:solidFill>
              <a:latin typeface="Arial"/>
              <a:ea typeface="Arial"/>
              <a:cs typeface="Arial"/>
              <a:sym typeface="Arial"/>
            </a:endParaRPr>
          </a:p>
        </p:txBody>
      </p:sp>
      <p:sp>
        <p:nvSpPr>
          <p:cNvPr id="420" name="Google Shape;420;p32"/>
          <p:cNvSpPr txBox="1"/>
          <p:nvPr/>
        </p:nvSpPr>
        <p:spPr>
          <a:xfrm>
            <a:off x="142568" y="1181823"/>
            <a:ext cx="17045400" cy="10875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6400"/>
              <a:buFont typeface="Open Sans"/>
              <a:buNone/>
            </a:pPr>
            <a:r>
              <a:rPr b="1" i="0" lang="en-US" sz="6400" u="none" cap="none" strike="noStrike">
                <a:solidFill>
                  <a:srgbClr val="000000"/>
                </a:solidFill>
                <a:latin typeface="Open Sans"/>
                <a:ea typeface="Open Sans"/>
                <a:cs typeface="Open Sans"/>
                <a:sym typeface="Open Sans"/>
              </a:rPr>
              <a:t>Esfera funciona em todos contextos!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descr="Image result for world map" id="175" name="Google Shape;175;p4"/>
          <p:cNvPicPr preferRelativeResize="0"/>
          <p:nvPr/>
        </p:nvPicPr>
        <p:blipFill rotWithShape="1">
          <a:blip r:embed="rId3">
            <a:alphaModFix/>
          </a:blip>
          <a:srcRect b="17699" l="7323" r="4607" t="13092"/>
          <a:stretch/>
        </p:blipFill>
        <p:spPr>
          <a:xfrm>
            <a:off x="405741" y="708814"/>
            <a:ext cx="16541818" cy="7746427"/>
          </a:xfrm>
          <a:prstGeom prst="rect">
            <a:avLst/>
          </a:prstGeom>
          <a:solidFill>
            <a:srgbClr val="FFFFFF">
              <a:alpha val="49803"/>
            </a:srgbClr>
          </a:solidFill>
          <a:ln>
            <a:noFill/>
          </a:ln>
        </p:spPr>
      </p:pic>
      <p:sp>
        <p:nvSpPr>
          <p:cNvPr id="176" name="Google Shape;176;p4"/>
          <p:cNvSpPr txBox="1"/>
          <p:nvPr>
            <p:ph type="title"/>
          </p:nvPr>
        </p:nvSpPr>
        <p:spPr>
          <a:xfrm>
            <a:off x="392704" y="70423"/>
            <a:ext cx="17789788" cy="1130300"/>
          </a:xfrm>
          <a:prstGeom prst="rect">
            <a:avLst/>
          </a:prstGeom>
          <a:noFill/>
          <a:ln>
            <a:noFill/>
          </a:ln>
        </p:spPr>
        <p:txBody>
          <a:bodyPr anchorCtr="0" anchor="t" bIns="50800" lIns="50800" spcFirstLastPara="1" rIns="50800" wrap="square" tIns="50800">
            <a:normAutofit fontScale="90000"/>
          </a:bodyPr>
          <a:lstStyle/>
          <a:p>
            <a:pPr indent="0" lvl="0" marL="0" rtl="0" algn="l">
              <a:lnSpc>
                <a:spcPct val="100000"/>
              </a:lnSpc>
              <a:spcBef>
                <a:spcPts val="0"/>
              </a:spcBef>
              <a:spcAft>
                <a:spcPts val="0"/>
              </a:spcAft>
              <a:buClr>
                <a:srgbClr val="000000"/>
              </a:buClr>
              <a:buSzPct val="100000"/>
              <a:buFont typeface="Open Sans"/>
              <a:buNone/>
            </a:pPr>
            <a:r>
              <a:rPr lang="en-US" sz="6100"/>
              <a:t>Onde estão as crises humanitárias atualmente? </a:t>
            </a:r>
            <a:br>
              <a:rPr lang="en-US"/>
            </a:br>
            <a:endParaRPr/>
          </a:p>
        </p:txBody>
      </p:sp>
      <p:sp>
        <p:nvSpPr>
          <p:cNvPr id="177" name="Google Shape;177;p4"/>
          <p:cNvSpPr/>
          <p:nvPr/>
        </p:nvSpPr>
        <p:spPr>
          <a:xfrm>
            <a:off x="854123" y="1396273"/>
            <a:ext cx="16106473" cy="6863417"/>
          </a:xfrm>
          <a:prstGeom prst="rect">
            <a:avLst/>
          </a:prstGeom>
          <a:solidFill>
            <a:srgbClr val="FFFFFF">
              <a:alpha val="63921"/>
            </a:srgbClr>
          </a:solidFill>
          <a:ln>
            <a:noFill/>
          </a:ln>
        </p:spPr>
        <p:txBody>
          <a:bodyPr anchorCtr="0" anchor="t" bIns="45700" lIns="91425" spcFirstLastPara="1" rIns="91425" wrap="square" tIns="45700">
            <a:spAutoFit/>
          </a:bodyPr>
          <a:lstStyle/>
          <a:p>
            <a:pPr indent="-742950" lvl="0" marL="742950" marR="0" rtl="0" algn="l">
              <a:lnSpc>
                <a:spcPct val="100000"/>
              </a:lnSpc>
              <a:spcBef>
                <a:spcPts val="0"/>
              </a:spcBef>
              <a:spcAft>
                <a:spcPts val="0"/>
              </a:spcAft>
              <a:buClr>
                <a:srgbClr val="000000"/>
              </a:buClr>
              <a:buSzPts val="4000"/>
              <a:buFont typeface="Helvetica Neue"/>
              <a:buAutoNum type="arabicPeriod"/>
            </a:pPr>
            <a:r>
              <a:rPr b="0" i="0" lang="en-US" sz="4000" u="none" cap="none" strike="noStrike">
                <a:solidFill>
                  <a:srgbClr val="000000"/>
                </a:solidFill>
                <a:latin typeface="Open Sans"/>
                <a:ea typeface="Open Sans"/>
                <a:cs typeface="Open Sans"/>
                <a:sym typeface="Open Sans"/>
              </a:rPr>
              <a:t>Nos seus mapas, marquem, no mínimo, cinco áreas onde as crises humanitárias estão a ocorrer atualmente. </a:t>
            </a:r>
            <a:br>
              <a:rPr b="0" i="0" lang="en-US" sz="4000" u="none" cap="none" strike="noStrike">
                <a:solidFill>
                  <a:srgbClr val="000000"/>
                </a:solidFill>
                <a:latin typeface="Open Sans"/>
                <a:ea typeface="Open Sans"/>
                <a:cs typeface="Open Sans"/>
                <a:sym typeface="Open Sans"/>
              </a:rPr>
            </a:br>
            <a:endParaRPr b="0" i="0" sz="4000" u="none" cap="none" strike="noStrike">
              <a:solidFill>
                <a:srgbClr val="000000"/>
              </a:solidFill>
              <a:latin typeface="Open Sans"/>
              <a:ea typeface="Open Sans"/>
              <a:cs typeface="Open Sans"/>
              <a:sym typeface="Open Sans"/>
            </a:endParaRPr>
          </a:p>
          <a:p>
            <a:pPr indent="-742950" lvl="0" marL="742950" marR="0" rtl="0" algn="l">
              <a:lnSpc>
                <a:spcPct val="100000"/>
              </a:lnSpc>
              <a:spcBef>
                <a:spcPts val="0"/>
              </a:spcBef>
              <a:spcAft>
                <a:spcPts val="0"/>
              </a:spcAft>
              <a:buClr>
                <a:srgbClr val="000000"/>
              </a:buClr>
              <a:buSzPts val="4000"/>
              <a:buFont typeface="Helvetica Neue"/>
              <a:buAutoNum type="arabicPeriod"/>
            </a:pPr>
            <a:r>
              <a:rPr b="0" i="0" lang="en-US" sz="4000" u="none" cap="none" strike="noStrike">
                <a:solidFill>
                  <a:srgbClr val="000000"/>
                </a:solidFill>
                <a:latin typeface="Open Sans"/>
                <a:ea typeface="Open Sans"/>
                <a:cs typeface="Open Sans"/>
                <a:sym typeface="Open Sans"/>
              </a:rPr>
              <a:t>Selecione uma única crise por grupo. </a:t>
            </a:r>
            <a:br>
              <a:rPr b="0" i="0" lang="en-US" sz="4000" u="none" cap="none" strike="noStrike">
                <a:solidFill>
                  <a:srgbClr val="000000"/>
                </a:solidFill>
                <a:latin typeface="Open Sans"/>
                <a:ea typeface="Open Sans"/>
                <a:cs typeface="Open Sans"/>
                <a:sym typeface="Open Sans"/>
              </a:rPr>
            </a:br>
            <a:endParaRPr b="0" i="0" sz="4000" u="none" cap="none" strike="noStrike">
              <a:solidFill>
                <a:srgbClr val="000000"/>
              </a:solidFill>
              <a:latin typeface="Open Sans"/>
              <a:ea typeface="Open Sans"/>
              <a:cs typeface="Open Sans"/>
              <a:sym typeface="Open Sans"/>
            </a:endParaRPr>
          </a:p>
          <a:p>
            <a:pPr indent="-742950" lvl="0" marL="742950" marR="0" rtl="0" algn="l">
              <a:lnSpc>
                <a:spcPct val="100000"/>
              </a:lnSpc>
              <a:spcBef>
                <a:spcPts val="0"/>
              </a:spcBef>
              <a:spcAft>
                <a:spcPts val="0"/>
              </a:spcAft>
              <a:buClr>
                <a:srgbClr val="000000"/>
              </a:buClr>
              <a:buSzPts val="4000"/>
              <a:buFont typeface="Helvetica Neue"/>
              <a:buAutoNum type="arabicPeriod"/>
            </a:pPr>
            <a:r>
              <a:rPr b="0" i="0" lang="en-US" sz="4000" u="none" cap="none" strike="noStrike">
                <a:solidFill>
                  <a:srgbClr val="000000"/>
                </a:solidFill>
                <a:latin typeface="Open Sans"/>
                <a:ea typeface="Open Sans"/>
                <a:cs typeface="Open Sans"/>
                <a:sym typeface="Open Sans"/>
              </a:rPr>
              <a:t>Para a situaç</a:t>
            </a:r>
            <a:r>
              <a:rPr lang="en-US" sz="4000">
                <a:latin typeface="Open Sans"/>
                <a:ea typeface="Open Sans"/>
                <a:cs typeface="Open Sans"/>
                <a:sym typeface="Open Sans"/>
              </a:rPr>
              <a:t>ã</a:t>
            </a:r>
            <a:r>
              <a:rPr b="0" i="0" lang="en-US" sz="4000" u="none" cap="none" strike="noStrike">
                <a:solidFill>
                  <a:srgbClr val="000000"/>
                </a:solidFill>
                <a:latin typeface="Open Sans"/>
                <a:ea typeface="Open Sans"/>
                <a:cs typeface="Open Sans"/>
                <a:sym typeface="Open Sans"/>
              </a:rPr>
              <a:t>o selecionada pelo seu grupo, observe se é:</a:t>
            </a:r>
            <a:endParaRPr/>
          </a:p>
          <a:p>
            <a:pPr indent="-285750" lvl="0" marL="801688"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principalmente rural ou urbana</a:t>
            </a:r>
            <a:endParaRPr b="0" i="0" sz="4000" u="none" cap="none" strike="noStrike">
              <a:solidFill>
                <a:srgbClr val="000000"/>
              </a:solidFill>
              <a:latin typeface="Open Sans"/>
              <a:ea typeface="Open Sans"/>
              <a:cs typeface="Open Sans"/>
              <a:sym typeface="Open Sans"/>
            </a:endParaRPr>
          </a:p>
          <a:p>
            <a:pPr indent="-285750" lvl="0" marL="801688"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uma situação crónica ou um evento novo</a:t>
            </a:r>
            <a:endParaRPr/>
          </a:p>
          <a:p>
            <a:pPr indent="-285750" lvl="0" marL="801688" marR="0" rtl="0" algn="l">
              <a:lnSpc>
                <a:spcPct val="100000"/>
              </a:lnSpc>
              <a:spcBef>
                <a:spcPts val="0"/>
              </a:spcBef>
              <a:spcAft>
                <a:spcPts val="0"/>
              </a:spcAft>
              <a:buClr>
                <a:srgbClr val="000000"/>
              </a:buClr>
              <a:buSzPts val="4000"/>
              <a:buFont typeface="Arial"/>
              <a:buChar char="•"/>
            </a:pPr>
            <a:r>
              <a:rPr lang="en-US" sz="4000">
                <a:latin typeface="Open Sans"/>
                <a:ea typeface="Open Sans"/>
                <a:cs typeface="Open Sans"/>
                <a:sym typeface="Open Sans"/>
              </a:rPr>
              <a:t>u</a:t>
            </a:r>
            <a:r>
              <a:rPr b="0" i="0" lang="en-US" sz="4000" u="none" cap="none" strike="noStrike">
                <a:solidFill>
                  <a:srgbClr val="000000"/>
                </a:solidFill>
                <a:latin typeface="Open Sans"/>
                <a:ea typeface="Open Sans"/>
                <a:cs typeface="Open Sans"/>
                <a:sym typeface="Open Sans"/>
              </a:rPr>
              <a:t>m conflito ou um desastre induzido (ou ambos)</a:t>
            </a:r>
            <a:endParaRPr/>
          </a:p>
          <a:p>
            <a:pPr indent="-285750" lvl="0" marL="801688"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altamente inseguro ou relativamente seguro para humanitários</a:t>
            </a:r>
            <a:endParaRPr/>
          </a:p>
          <a:p>
            <a:pPr indent="-285750" lvl="0" marL="801688"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Open Sans"/>
                <a:ea typeface="Open Sans"/>
                <a:cs typeface="Open Sans"/>
                <a:sym typeface="Open Sans"/>
              </a:rPr>
              <a:t>uma resposta bem financiada ou não</a:t>
            </a:r>
            <a:endParaRPr b="0" i="0" sz="4000" u="none" cap="none" strike="noStrike">
              <a:solidFill>
                <a:srgbClr val="000000"/>
              </a:solidFill>
              <a:latin typeface="Open Sans"/>
              <a:ea typeface="Open Sans"/>
              <a:cs typeface="Open Sans"/>
              <a:sym typeface="Open Sans"/>
            </a:endParaRPr>
          </a:p>
        </p:txBody>
      </p:sp>
      <p:sp>
        <p:nvSpPr>
          <p:cNvPr id="178" name="Google Shape;178;p4"/>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0" st="0"/>
                                            </p:txEl>
                                          </p:spTgt>
                                        </p:tgtEl>
                                        <p:attrNameLst>
                                          <p:attrName>style.visibility</p:attrName>
                                        </p:attrNameLst>
                                      </p:cBhvr>
                                      <p:to>
                                        <p:strVal val="visible"/>
                                      </p:to>
                                    </p:set>
                                    <p:animEffect filter="fade" transition="in">
                                      <p:cBhvr>
                                        <p:cTn dur="500"/>
                                        <p:tgtEl>
                                          <p:spTgt spid="17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1" st="1"/>
                                            </p:txEl>
                                          </p:spTgt>
                                        </p:tgtEl>
                                        <p:attrNameLst>
                                          <p:attrName>style.visibility</p:attrName>
                                        </p:attrNameLst>
                                      </p:cBhvr>
                                      <p:to>
                                        <p:strVal val="visible"/>
                                      </p:to>
                                    </p:set>
                                    <p:animEffect filter="fade" transition="in">
                                      <p:cBhvr>
                                        <p:cTn dur="500"/>
                                        <p:tgtEl>
                                          <p:spTgt spid="17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2" st="2"/>
                                            </p:txEl>
                                          </p:spTgt>
                                        </p:tgtEl>
                                        <p:attrNameLst>
                                          <p:attrName>style.visibility</p:attrName>
                                        </p:attrNameLst>
                                      </p:cBhvr>
                                      <p:to>
                                        <p:strVal val="visible"/>
                                      </p:to>
                                    </p:set>
                                    <p:animEffect filter="fade" transition="in">
                                      <p:cBhvr>
                                        <p:cTn dur="500"/>
                                        <p:tgtEl>
                                          <p:spTgt spid="17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3" st="3"/>
                                            </p:txEl>
                                          </p:spTgt>
                                        </p:tgtEl>
                                        <p:attrNameLst>
                                          <p:attrName>style.visibility</p:attrName>
                                        </p:attrNameLst>
                                      </p:cBhvr>
                                      <p:to>
                                        <p:strVal val="visible"/>
                                      </p:to>
                                    </p:set>
                                    <p:animEffect filter="fade" transition="in">
                                      <p:cBhvr>
                                        <p:cTn dur="500"/>
                                        <p:tgtEl>
                                          <p:spTgt spid="17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4" st="4"/>
                                            </p:txEl>
                                          </p:spTgt>
                                        </p:tgtEl>
                                        <p:attrNameLst>
                                          <p:attrName>style.visibility</p:attrName>
                                        </p:attrNameLst>
                                      </p:cBhvr>
                                      <p:to>
                                        <p:strVal val="visible"/>
                                      </p:to>
                                    </p:set>
                                    <p:animEffect filter="fade" transition="in">
                                      <p:cBhvr>
                                        <p:cTn dur="500"/>
                                        <p:tgtEl>
                                          <p:spTgt spid="17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5" st="5"/>
                                            </p:txEl>
                                          </p:spTgt>
                                        </p:tgtEl>
                                        <p:attrNameLst>
                                          <p:attrName>style.visibility</p:attrName>
                                        </p:attrNameLst>
                                      </p:cBhvr>
                                      <p:to>
                                        <p:strVal val="visible"/>
                                      </p:to>
                                    </p:set>
                                    <p:animEffect filter="fade" transition="in">
                                      <p:cBhvr>
                                        <p:cTn dur="500"/>
                                        <p:tgtEl>
                                          <p:spTgt spid="17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6" st="6"/>
                                            </p:txEl>
                                          </p:spTgt>
                                        </p:tgtEl>
                                        <p:attrNameLst>
                                          <p:attrName>style.visibility</p:attrName>
                                        </p:attrNameLst>
                                      </p:cBhvr>
                                      <p:to>
                                        <p:strVal val="visible"/>
                                      </p:to>
                                    </p:set>
                                    <p:animEffect filter="fade" transition="in">
                                      <p:cBhvr>
                                        <p:cTn dur="500"/>
                                        <p:tgtEl>
                                          <p:spTgt spid="17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7" st="7"/>
                                            </p:txEl>
                                          </p:spTgt>
                                        </p:tgtEl>
                                        <p:attrNameLst>
                                          <p:attrName>style.visibility</p:attrName>
                                        </p:attrNameLst>
                                      </p:cBhvr>
                                      <p:to>
                                        <p:strVal val="visible"/>
                                      </p:to>
                                    </p:set>
                                    <p:animEffect filter="fade" transition="in">
                                      <p:cBhvr>
                                        <p:cTn dur="500"/>
                                        <p:tgtEl>
                                          <p:spTgt spid="177">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5"/>
          <p:cNvSpPr txBox="1"/>
          <p:nvPr>
            <p:ph type="title"/>
          </p:nvPr>
        </p:nvSpPr>
        <p:spPr>
          <a:xfrm>
            <a:off x="430497" y="175987"/>
            <a:ext cx="15294971"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Estar em conformidade com Esfera…</a:t>
            </a:r>
            <a:endParaRPr/>
          </a:p>
        </p:txBody>
      </p:sp>
      <p:sp>
        <p:nvSpPr>
          <p:cNvPr id="184" name="Google Shape;184;p5"/>
          <p:cNvSpPr txBox="1"/>
          <p:nvPr>
            <p:ph idx="1" type="body"/>
          </p:nvPr>
        </p:nvSpPr>
        <p:spPr>
          <a:xfrm>
            <a:off x="812347" y="1475042"/>
            <a:ext cx="16527916" cy="6972271"/>
          </a:xfrm>
          <a:prstGeom prst="rect">
            <a:avLst/>
          </a:prstGeom>
          <a:noFill/>
          <a:ln>
            <a:noFill/>
          </a:ln>
        </p:spPr>
        <p:txBody>
          <a:bodyPr anchorCtr="0" anchor="t" bIns="50800" lIns="50800" spcFirstLastPara="1" rIns="50800" wrap="square" tIns="50800">
            <a:noAutofit/>
          </a:bodyPr>
          <a:lstStyle/>
          <a:p>
            <a:pPr indent="-571500" lvl="0" marL="571500" rtl="0" algn="l">
              <a:lnSpc>
                <a:spcPct val="100000"/>
              </a:lnSpc>
              <a:spcBef>
                <a:spcPts val="0"/>
              </a:spcBef>
              <a:spcAft>
                <a:spcPts val="0"/>
              </a:spcAft>
              <a:buClr>
                <a:srgbClr val="000000"/>
              </a:buClr>
              <a:buSzPts val="3800"/>
              <a:buFont typeface="Arial"/>
              <a:buChar char="•"/>
            </a:pPr>
            <a:r>
              <a:rPr lang="en-US" sz="3800"/>
              <a:t>… não significa implementar todas as ações-chave ou cumprir as metas específicas para todos os indicadores-chave.</a:t>
            </a:r>
            <a:endParaRPr/>
          </a:p>
          <a:p>
            <a:pPr indent="-571500" lvl="0" marL="571500" rtl="0" algn="l">
              <a:lnSpc>
                <a:spcPct val="100000"/>
              </a:lnSpc>
              <a:spcBef>
                <a:spcPts val="2667"/>
              </a:spcBef>
              <a:spcAft>
                <a:spcPts val="0"/>
              </a:spcAft>
              <a:buClr>
                <a:srgbClr val="000000"/>
              </a:buClr>
              <a:buSzPts val="3800"/>
              <a:buFont typeface="Arial"/>
              <a:buChar char="•"/>
            </a:pPr>
            <a:r>
              <a:rPr lang="en-US" sz="3800"/>
              <a:t>… </a:t>
            </a:r>
            <a:r>
              <a:rPr b="1" lang="en-US" sz="3800"/>
              <a:t>não significa cumprir todas as normas</a:t>
            </a:r>
            <a:r>
              <a:rPr lang="en-US" sz="3800"/>
              <a:t>, já que isso depende de uma série de fatores, </a:t>
            </a:r>
            <a:r>
              <a:rPr b="1" lang="en-US" sz="3800"/>
              <a:t>muitos dos quais estão além do seu controlo</a:t>
            </a:r>
            <a:r>
              <a:rPr lang="en-US" sz="3800"/>
              <a:t>.</a:t>
            </a:r>
            <a:endParaRPr sz="3800"/>
          </a:p>
          <a:p>
            <a:pPr indent="-571500" lvl="0" marL="571500" rtl="0" algn="l">
              <a:lnSpc>
                <a:spcPct val="100000"/>
              </a:lnSpc>
              <a:spcBef>
                <a:spcPts val="2667"/>
              </a:spcBef>
              <a:spcAft>
                <a:spcPts val="0"/>
              </a:spcAft>
              <a:buClr>
                <a:srgbClr val="000000"/>
              </a:buClr>
              <a:buSzPts val="3800"/>
              <a:buFont typeface="Arial"/>
              <a:buChar char="•"/>
            </a:pPr>
            <a:r>
              <a:rPr lang="en-US" sz="3800"/>
              <a:t>A falta de acesso à população afetada, a insegurança política ou económica, e a rapidez dos eventos, tornam impossível o cumprimento das normas em muitos contextos. </a:t>
            </a:r>
            <a:endParaRPr/>
          </a:p>
          <a:p>
            <a:pPr indent="-571500" lvl="0" marL="571500" rtl="0" algn="l">
              <a:lnSpc>
                <a:spcPct val="100000"/>
              </a:lnSpc>
              <a:spcBef>
                <a:spcPts val="2667"/>
              </a:spcBef>
              <a:spcAft>
                <a:spcPts val="0"/>
              </a:spcAft>
              <a:buClr>
                <a:srgbClr val="000000"/>
              </a:buClr>
              <a:buSzPts val="3800"/>
              <a:buFont typeface="Arial"/>
              <a:buChar char="•"/>
            </a:pPr>
            <a:r>
              <a:rPr lang="en-US" sz="3800"/>
              <a:t>Estar em conformidade com Esfera significa </a:t>
            </a:r>
            <a:r>
              <a:rPr b="1" lang="en-US" sz="3800"/>
              <a:t>esforçar-se para atingir as normas</a:t>
            </a:r>
            <a:r>
              <a:rPr lang="en-US" sz="3800"/>
              <a:t> em todos os contextos e </a:t>
            </a:r>
            <a:r>
              <a:rPr b="1" lang="en-US" sz="3800"/>
              <a:t>promover melhorias quando não é possível cumprir as normas</a:t>
            </a:r>
            <a:r>
              <a:rPr lang="en-US" sz="3800"/>
              <a:t>.</a:t>
            </a:r>
            <a:endParaRPr/>
          </a:p>
        </p:txBody>
      </p:sp>
      <p:sp>
        <p:nvSpPr>
          <p:cNvPr id="185" name="Google Shape;185;p5"/>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6"/>
          <p:cNvSpPr txBox="1"/>
          <p:nvPr>
            <p:ph idx="1" type="body"/>
          </p:nvPr>
        </p:nvSpPr>
        <p:spPr>
          <a:xfrm>
            <a:off x="324465" y="1805986"/>
            <a:ext cx="17015798" cy="6282937"/>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4000"/>
              <a:buFont typeface="Open Sans"/>
              <a:buNone/>
            </a:pPr>
            <a:r>
              <a:rPr b="1" lang="en-US"/>
              <a:t>As normas Esfera são uma expressão dos direitos fundamentais relacionados à vida com dignidade, e permanecem constantes, independentemente do contexto ou da dificuldade em cumpri-las.</a:t>
            </a:r>
            <a:endParaRPr/>
          </a:p>
          <a:p>
            <a:pPr indent="0" lvl="0" marL="0" rtl="0" algn="l">
              <a:lnSpc>
                <a:spcPct val="100000"/>
              </a:lnSpc>
              <a:spcBef>
                <a:spcPts val="2667"/>
              </a:spcBef>
              <a:spcAft>
                <a:spcPts val="0"/>
              </a:spcAft>
              <a:buClr>
                <a:srgbClr val="000000"/>
              </a:buClr>
              <a:buSzPts val="4000"/>
              <a:buFont typeface="Open Sans"/>
              <a:buNone/>
            </a:pPr>
            <a:r>
              <a:rPr lang="en-US"/>
              <a:t>Embora algumas ações-chave, indicadores e outras orientações  possam ser mais ou menos aplicáveis ou significativos num certo contexto,  </a:t>
            </a:r>
            <a:r>
              <a:rPr b="1" lang="en-US"/>
              <a:t>não reduza os indicadores para coincidir com o défice dos recursos. Ao contrário, reconheça  que as metas operacionais estratégicas a curto prazo estão aquém, e destaque as lacunas para promover um melhor apoio.</a:t>
            </a:r>
            <a:endParaRPr/>
          </a:p>
        </p:txBody>
      </p:sp>
      <p:sp>
        <p:nvSpPr>
          <p:cNvPr id="191" name="Google Shape;191;p6"/>
          <p:cNvSpPr txBox="1"/>
          <p:nvPr/>
        </p:nvSpPr>
        <p:spPr>
          <a:xfrm>
            <a:off x="324465" y="71782"/>
            <a:ext cx="13953494" cy="11303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6400"/>
              <a:buFont typeface="Open Sans"/>
              <a:buNone/>
            </a:pPr>
            <a:r>
              <a:rPr b="1" i="0" lang="en-US" sz="6400" u="none" cap="none" strike="noStrike">
                <a:solidFill>
                  <a:srgbClr val="000000"/>
                </a:solidFill>
                <a:latin typeface="Open Sans"/>
                <a:ea typeface="Open Sans"/>
                <a:cs typeface="Open Sans"/>
                <a:sym typeface="Open Sans"/>
              </a:rPr>
              <a:t>Uma nota sobre a adaptação</a:t>
            </a:r>
            <a:endParaRPr b="1" i="0" sz="6400" u="none" cap="none" strike="noStrike">
              <a:solidFill>
                <a:srgbClr val="000000"/>
              </a:solidFill>
              <a:latin typeface="Open Sans"/>
              <a:ea typeface="Open Sans"/>
              <a:cs typeface="Open Sans"/>
              <a:sym typeface="Open Sans"/>
            </a:endParaRPr>
          </a:p>
        </p:txBody>
      </p:sp>
      <p:sp>
        <p:nvSpPr>
          <p:cNvPr id="192" name="Google Shape;192;p6"/>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7"/>
          <p:cNvSpPr txBox="1"/>
          <p:nvPr>
            <p:ph type="title"/>
          </p:nvPr>
        </p:nvSpPr>
        <p:spPr>
          <a:xfrm>
            <a:off x="392704" y="70423"/>
            <a:ext cx="16310336" cy="1956580"/>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5400"/>
              <a:buFont typeface="Open Sans"/>
              <a:buNone/>
            </a:pPr>
            <a:r>
              <a:rPr lang="en-US" sz="5400"/>
              <a:t>As normas aplicam-se ao longo de todo o ciclo do programa humanitário</a:t>
            </a:r>
            <a:endParaRPr sz="5400"/>
          </a:p>
        </p:txBody>
      </p:sp>
      <p:pic>
        <p:nvPicPr>
          <p:cNvPr id="198" name="Google Shape;198;p7"/>
          <p:cNvPicPr preferRelativeResize="0"/>
          <p:nvPr/>
        </p:nvPicPr>
        <p:blipFill rotWithShape="1">
          <a:blip r:embed="rId3">
            <a:alphaModFix/>
          </a:blip>
          <a:srcRect b="10780" l="35506" r="26789" t="22656"/>
          <a:stretch/>
        </p:blipFill>
        <p:spPr>
          <a:xfrm>
            <a:off x="5135915" y="2027003"/>
            <a:ext cx="6608641" cy="6562426"/>
          </a:xfrm>
          <a:prstGeom prst="rect">
            <a:avLst/>
          </a:prstGeom>
          <a:noFill/>
          <a:ln>
            <a:noFill/>
          </a:ln>
        </p:spPr>
      </p:pic>
      <p:sp>
        <p:nvSpPr>
          <p:cNvPr id="199" name="Google Shape;199;p7"/>
          <p:cNvSpPr txBox="1"/>
          <p:nvPr/>
        </p:nvSpPr>
        <p:spPr>
          <a:xfrm>
            <a:off x="4046723" y="2348335"/>
            <a:ext cx="4081692"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Open Sans"/>
              <a:buNone/>
            </a:pPr>
            <a:r>
              <a:rPr b="1" i="0" lang="en-US" sz="3600" u="none" cap="none" strike="noStrike">
                <a:solidFill>
                  <a:srgbClr val="000000"/>
                </a:solidFill>
                <a:latin typeface="Open Sans"/>
                <a:ea typeface="Open Sans"/>
                <a:cs typeface="Open Sans"/>
                <a:sym typeface="Open Sans"/>
              </a:rPr>
              <a:t>Avaliação e análise</a:t>
            </a:r>
            <a:endParaRPr b="1" i="0" sz="3600" u="none" cap="none" strike="noStrike">
              <a:solidFill>
                <a:srgbClr val="000000"/>
              </a:solidFill>
              <a:latin typeface="Open Sans"/>
              <a:ea typeface="Open Sans"/>
              <a:cs typeface="Open Sans"/>
              <a:sym typeface="Open Sans"/>
            </a:endParaRPr>
          </a:p>
        </p:txBody>
      </p:sp>
      <p:sp>
        <p:nvSpPr>
          <p:cNvPr id="200" name="Google Shape;200;p7"/>
          <p:cNvSpPr txBox="1"/>
          <p:nvPr/>
        </p:nvSpPr>
        <p:spPr>
          <a:xfrm>
            <a:off x="9217607" y="2541766"/>
            <a:ext cx="4464365"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Open Sans"/>
              <a:buNone/>
            </a:pPr>
            <a:r>
              <a:rPr b="1" i="0" lang="en-US" sz="3600" u="none" cap="none" strike="noStrike">
                <a:solidFill>
                  <a:srgbClr val="000000"/>
                </a:solidFill>
                <a:latin typeface="Open Sans"/>
                <a:ea typeface="Open Sans"/>
                <a:cs typeface="Open Sans"/>
                <a:sym typeface="Open Sans"/>
              </a:rPr>
              <a:t>Desenvolvimento da estratégia</a:t>
            </a:r>
            <a:endParaRPr b="1" i="0" sz="3600" u="none" cap="none" strike="noStrike">
              <a:solidFill>
                <a:srgbClr val="000000"/>
              </a:solidFill>
              <a:latin typeface="Open Sans"/>
              <a:ea typeface="Open Sans"/>
              <a:cs typeface="Open Sans"/>
              <a:sym typeface="Open Sans"/>
            </a:endParaRPr>
          </a:p>
        </p:txBody>
      </p:sp>
      <p:sp>
        <p:nvSpPr>
          <p:cNvPr id="201" name="Google Shape;201;p7"/>
          <p:cNvSpPr txBox="1"/>
          <p:nvPr/>
        </p:nvSpPr>
        <p:spPr>
          <a:xfrm>
            <a:off x="8939450" y="5583175"/>
            <a:ext cx="5934000" cy="1210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Open Sans"/>
              <a:buNone/>
            </a:pPr>
            <a:r>
              <a:rPr b="1" i="0" lang="en-US" sz="3600" u="none" cap="none" strike="noStrike">
                <a:solidFill>
                  <a:srgbClr val="000000"/>
                </a:solidFill>
                <a:latin typeface="Open Sans"/>
                <a:ea typeface="Open Sans"/>
                <a:cs typeface="Open Sans"/>
                <a:sym typeface="Open Sans"/>
              </a:rPr>
              <a:t>Planeamento e conceção do programa</a:t>
            </a:r>
            <a:endParaRPr b="1" i="0" sz="3600" u="none" cap="none" strike="noStrike">
              <a:solidFill>
                <a:srgbClr val="000000"/>
              </a:solidFill>
              <a:latin typeface="Open Sans"/>
              <a:ea typeface="Open Sans"/>
              <a:cs typeface="Open Sans"/>
              <a:sym typeface="Open Sans"/>
            </a:endParaRPr>
          </a:p>
        </p:txBody>
      </p:sp>
      <p:sp>
        <p:nvSpPr>
          <p:cNvPr id="202" name="Google Shape;202;p7"/>
          <p:cNvSpPr txBox="1"/>
          <p:nvPr/>
        </p:nvSpPr>
        <p:spPr>
          <a:xfrm>
            <a:off x="6431592" y="8452269"/>
            <a:ext cx="3907745"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Open Sans"/>
              <a:buNone/>
            </a:pPr>
            <a:r>
              <a:rPr b="1" i="0" lang="en-US" sz="3600" u="none" cap="none" strike="noStrike">
                <a:solidFill>
                  <a:srgbClr val="000000"/>
                </a:solidFill>
                <a:latin typeface="Open Sans"/>
                <a:ea typeface="Open Sans"/>
                <a:cs typeface="Open Sans"/>
                <a:sym typeface="Open Sans"/>
              </a:rPr>
              <a:t>Implementação e monitorização</a:t>
            </a:r>
            <a:endParaRPr b="1" i="0" sz="3600" u="none" cap="none" strike="noStrike">
              <a:solidFill>
                <a:srgbClr val="000000"/>
              </a:solidFill>
              <a:latin typeface="Open Sans"/>
              <a:ea typeface="Open Sans"/>
              <a:cs typeface="Open Sans"/>
              <a:sym typeface="Open Sans"/>
            </a:endParaRPr>
          </a:p>
        </p:txBody>
      </p:sp>
      <p:sp>
        <p:nvSpPr>
          <p:cNvPr id="203" name="Google Shape;203;p7"/>
          <p:cNvSpPr txBox="1"/>
          <p:nvPr/>
        </p:nvSpPr>
        <p:spPr>
          <a:xfrm>
            <a:off x="3095069" y="5575727"/>
            <a:ext cx="4081692"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Open Sans"/>
              <a:buNone/>
            </a:pPr>
            <a:r>
              <a:rPr b="1" i="0" lang="en-US" sz="3600" u="none" cap="none" strike="noStrike">
                <a:solidFill>
                  <a:srgbClr val="000000"/>
                </a:solidFill>
                <a:latin typeface="Open Sans"/>
                <a:ea typeface="Open Sans"/>
                <a:cs typeface="Open Sans"/>
                <a:sym typeface="Open Sans"/>
              </a:rPr>
              <a:t>Avaliação e aprendizagem</a:t>
            </a:r>
            <a:endParaRPr b="1" i="0" sz="3600" u="none" cap="none" strike="noStrike">
              <a:solidFill>
                <a:srgbClr val="000000"/>
              </a:solidFill>
              <a:latin typeface="Open Sans"/>
              <a:ea typeface="Open Sans"/>
              <a:cs typeface="Open Sans"/>
              <a:sym typeface="Open Sans"/>
            </a:endParaRPr>
          </a:p>
        </p:txBody>
      </p:sp>
      <p:sp>
        <p:nvSpPr>
          <p:cNvPr id="204" name="Google Shape;204;p7"/>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500"/>
                                        <p:tgtEl>
                                          <p:spTgt spid="1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500"/>
                                        <p:tgtEl>
                                          <p:spTgt spid="2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500"/>
                                        <p:tgtEl>
                                          <p:spTgt spid="2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8"/>
          <p:cNvSpPr txBox="1"/>
          <p:nvPr>
            <p:ph type="title"/>
          </p:nvPr>
        </p:nvSpPr>
        <p:spPr>
          <a:xfrm>
            <a:off x="392704" y="70423"/>
            <a:ext cx="13953494" cy="1130300"/>
          </a:xfrm>
          <a:prstGeom prst="rect">
            <a:avLst/>
          </a:prstGeom>
          <a:noFill/>
          <a:ln>
            <a:noFill/>
          </a:ln>
        </p:spPr>
        <p:txBody>
          <a:bodyPr anchorCtr="0" anchor="t" bIns="50800" lIns="50800" spcFirstLastPara="1" rIns="50800" wrap="square" tIns="50800">
            <a:normAutofit/>
          </a:bodyPr>
          <a:lstStyle/>
          <a:p>
            <a:pPr indent="0" lvl="0" marL="0" rtl="0" algn="l">
              <a:lnSpc>
                <a:spcPct val="100000"/>
              </a:lnSpc>
              <a:spcBef>
                <a:spcPts val="0"/>
              </a:spcBef>
              <a:spcAft>
                <a:spcPts val="0"/>
              </a:spcAft>
              <a:buClr>
                <a:srgbClr val="000000"/>
              </a:buClr>
              <a:buSzPts val="6400"/>
              <a:buFont typeface="Open Sans"/>
              <a:buNone/>
            </a:pPr>
            <a:r>
              <a:rPr lang="en-US"/>
              <a:t>Avaliação e análise</a:t>
            </a:r>
            <a:endParaRPr/>
          </a:p>
        </p:txBody>
      </p:sp>
      <p:sp>
        <p:nvSpPr>
          <p:cNvPr id="210" name="Google Shape;210;p8"/>
          <p:cNvSpPr txBox="1"/>
          <p:nvPr>
            <p:ph idx="1" type="body"/>
          </p:nvPr>
        </p:nvSpPr>
        <p:spPr>
          <a:xfrm>
            <a:off x="260100" y="1200725"/>
            <a:ext cx="10809000" cy="8013000"/>
          </a:xfrm>
          <a:prstGeom prst="rect">
            <a:avLst/>
          </a:prstGeom>
          <a:noFill/>
          <a:ln>
            <a:noFill/>
          </a:ln>
        </p:spPr>
        <p:txBody>
          <a:bodyPr anchorCtr="0" anchor="t" bIns="50800" lIns="50800" spcFirstLastPara="1" rIns="50800" wrap="square" tIns="50800">
            <a:noAutofit/>
          </a:bodyPr>
          <a:lstStyle/>
          <a:p>
            <a:pPr indent="-558800" lvl="0" marL="571500" rtl="0" algn="l">
              <a:lnSpc>
                <a:spcPct val="100000"/>
              </a:lnSpc>
              <a:spcBef>
                <a:spcPts val="0"/>
              </a:spcBef>
              <a:spcAft>
                <a:spcPts val="0"/>
              </a:spcAft>
              <a:buClr>
                <a:srgbClr val="000000"/>
              </a:buClr>
              <a:buSzPts val="3600"/>
              <a:buFont typeface="Arial"/>
              <a:buChar char="•"/>
            </a:pPr>
            <a:r>
              <a:rPr lang="en-US" sz="3600"/>
              <a:t>As listas de verificação de avaliação são disponibilizadas em cada capítulo do Manual Esfera (veja as listas de verificação para a ajuda em dinheiro e a gestão da cadeia de abastecimento*).</a:t>
            </a:r>
            <a:endParaRPr sz="3800"/>
          </a:p>
          <a:p>
            <a:pPr indent="-558800" lvl="0" marL="571500" rtl="0" algn="l">
              <a:lnSpc>
                <a:spcPct val="100000"/>
              </a:lnSpc>
              <a:spcBef>
                <a:spcPts val="2667"/>
              </a:spcBef>
              <a:spcAft>
                <a:spcPts val="0"/>
              </a:spcAft>
              <a:buClr>
                <a:srgbClr val="000000"/>
              </a:buClr>
              <a:buSzPts val="3600"/>
              <a:buFont typeface="Arial"/>
              <a:buChar char="•"/>
            </a:pPr>
            <a:r>
              <a:rPr lang="en-US" sz="3600"/>
              <a:t>As normas Esfera ajudam a identificar as necessidades imediatas e a priorizar as atividades de resposta.</a:t>
            </a:r>
            <a:endParaRPr sz="3800"/>
          </a:p>
          <a:p>
            <a:pPr indent="-558800" lvl="0" marL="571500" rtl="0" algn="l">
              <a:lnSpc>
                <a:spcPct val="100000"/>
              </a:lnSpc>
              <a:spcBef>
                <a:spcPts val="2667"/>
              </a:spcBef>
              <a:spcAft>
                <a:spcPts val="0"/>
              </a:spcAft>
              <a:buClr>
                <a:srgbClr val="000000"/>
              </a:buClr>
              <a:buSzPts val="3400"/>
              <a:buFont typeface="Arial"/>
              <a:buChar char="•"/>
            </a:pPr>
            <a:r>
              <a:rPr lang="en-US" sz="3400"/>
              <a:t>As normas também podem servir para  melhorar a coordenação da avaliação entre as organizações e os setores , se utilizadas e incentivadas ao nível da coordenação.</a:t>
            </a:r>
            <a:endParaRPr sz="3800"/>
          </a:p>
          <a:p>
            <a:pPr indent="-419100" lvl="0" marL="571500" rtl="0" algn="l">
              <a:lnSpc>
                <a:spcPct val="100000"/>
              </a:lnSpc>
              <a:spcBef>
                <a:spcPts val="2667"/>
              </a:spcBef>
              <a:spcAft>
                <a:spcPts val="0"/>
              </a:spcAft>
              <a:buClr>
                <a:srgbClr val="000000"/>
              </a:buClr>
              <a:buSzPts val="2400"/>
              <a:buFont typeface="Arial"/>
              <a:buNone/>
            </a:pPr>
            <a:r>
              <a:t/>
            </a:r>
            <a:endParaRPr sz="2400"/>
          </a:p>
          <a:p>
            <a:pPr indent="0" lvl="0" marL="0" rtl="0" algn="l">
              <a:lnSpc>
                <a:spcPct val="100000"/>
              </a:lnSpc>
              <a:spcBef>
                <a:spcPts val="2667"/>
              </a:spcBef>
              <a:spcAft>
                <a:spcPts val="0"/>
              </a:spcAft>
              <a:buClr>
                <a:srgbClr val="000000"/>
              </a:buClr>
              <a:buSzPts val="3800"/>
              <a:buFont typeface="Open Sans"/>
              <a:buNone/>
            </a:pPr>
            <a:r>
              <a:t/>
            </a:r>
            <a:endParaRPr sz="3800"/>
          </a:p>
        </p:txBody>
      </p:sp>
      <p:pic>
        <p:nvPicPr>
          <p:cNvPr descr="Image result for hand holding clipboard" id="211" name="Google Shape;211;p8"/>
          <p:cNvPicPr preferRelativeResize="0"/>
          <p:nvPr/>
        </p:nvPicPr>
        <p:blipFill rotWithShape="1">
          <a:blip r:embed="rId3">
            <a:alphaModFix/>
          </a:blip>
          <a:srcRect b="0" l="0" r="0" t="0"/>
          <a:stretch/>
        </p:blipFill>
        <p:spPr>
          <a:xfrm>
            <a:off x="11069053" y="1998139"/>
            <a:ext cx="6271210" cy="7755461"/>
          </a:xfrm>
          <a:prstGeom prst="rect">
            <a:avLst/>
          </a:prstGeom>
          <a:noFill/>
          <a:ln>
            <a:noFill/>
          </a:ln>
        </p:spPr>
      </p:pic>
      <p:pic>
        <p:nvPicPr>
          <p:cNvPr descr="pasted-image.pdf" id="212" name="Google Shape;212;p8"/>
          <p:cNvPicPr preferRelativeResize="0"/>
          <p:nvPr/>
        </p:nvPicPr>
        <p:blipFill rotWithShape="1">
          <a:blip r:embed="rId4">
            <a:alphaModFix/>
          </a:blip>
          <a:srcRect b="0" l="0" r="0" t="0"/>
          <a:stretch/>
        </p:blipFill>
        <p:spPr>
          <a:xfrm rot="-209428">
            <a:off x="12696459" y="2533213"/>
            <a:ext cx="1629273" cy="721929"/>
          </a:xfrm>
          <a:prstGeom prst="rect">
            <a:avLst/>
          </a:prstGeom>
          <a:noFill/>
          <a:ln>
            <a:noFill/>
          </a:ln>
        </p:spPr>
      </p:pic>
      <p:sp>
        <p:nvSpPr>
          <p:cNvPr id="213" name="Google Shape;213;p8"/>
          <p:cNvSpPr txBox="1"/>
          <p:nvPr/>
        </p:nvSpPr>
        <p:spPr>
          <a:xfrm rot="-289960">
            <a:off x="12435240" y="3230287"/>
            <a:ext cx="2641750" cy="2872581"/>
          </a:xfrm>
          <a:prstGeom prst="rect">
            <a:avLst/>
          </a:prstGeom>
          <a:noFill/>
          <a:ln>
            <a:noFill/>
          </a:ln>
        </p:spPr>
        <p:txBody>
          <a:bodyPr anchorCtr="0" anchor="ctr" bIns="50800" lIns="50800" spcFirstLastPara="1" rIns="50800" wrap="square" tIns="50800">
            <a:spAutoFit/>
          </a:bodyPr>
          <a:lstStyle/>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285750" lvl="0" marL="285750" marR="0" rtl="0" algn="ctr">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Open Sans"/>
                <a:ea typeface="Open Sans"/>
                <a:cs typeface="Open Sans"/>
                <a:sym typeface="Open Sans"/>
              </a:rPr>
              <a:t>………………………………</a:t>
            </a:r>
            <a:endParaRPr/>
          </a:p>
          <a:p>
            <a:pPr indent="0" lvl="0" marL="0" marR="0" rtl="0" algn="ctr">
              <a:lnSpc>
                <a:spcPct val="100000"/>
              </a:lnSpc>
              <a:spcBef>
                <a:spcPts val="0"/>
              </a:spcBef>
              <a:spcAft>
                <a:spcPts val="0"/>
              </a:spcAft>
              <a:buClr>
                <a:srgbClr val="A5A5A5"/>
              </a:buClr>
              <a:buSzPts val="2000"/>
              <a:buFont typeface="Open Sans"/>
              <a:buNone/>
            </a:pPr>
            <a:r>
              <a:t/>
            </a:r>
            <a:endParaRPr b="0" i="0" sz="2000" u="none" cap="none" strike="noStrike">
              <a:solidFill>
                <a:srgbClr val="000000"/>
              </a:solidFill>
              <a:latin typeface="Open Sans"/>
              <a:ea typeface="Open Sans"/>
              <a:cs typeface="Open Sans"/>
              <a:sym typeface="Open Sans"/>
            </a:endParaRPr>
          </a:p>
        </p:txBody>
      </p:sp>
      <p:sp>
        <p:nvSpPr>
          <p:cNvPr id="214" name="Google Shape;214;p8"/>
          <p:cNvSpPr/>
          <p:nvPr/>
        </p:nvSpPr>
        <p:spPr>
          <a:xfrm>
            <a:off x="12435361" y="3312988"/>
            <a:ext cx="240632" cy="227573"/>
          </a:xfrm>
          <a:custGeom>
            <a:rect b="b" l="l" r="r" t="t"/>
            <a:pathLst>
              <a:path extrusionOk="0" h="227573" w="240632">
                <a:moveTo>
                  <a:pt x="0" y="128337"/>
                </a:moveTo>
                <a:cubicBezTo>
                  <a:pt x="15498" y="143835"/>
                  <a:pt x="90352" y="246201"/>
                  <a:pt x="144379" y="224590"/>
                </a:cubicBezTo>
                <a:cubicBezTo>
                  <a:pt x="160079" y="218310"/>
                  <a:pt x="154484" y="192297"/>
                  <a:pt x="160421" y="176464"/>
                </a:cubicBezTo>
                <a:cubicBezTo>
                  <a:pt x="170532" y="149501"/>
                  <a:pt x="180810" y="122568"/>
                  <a:pt x="192505" y="96253"/>
                </a:cubicBezTo>
                <a:cubicBezTo>
                  <a:pt x="202218" y="74400"/>
                  <a:pt x="213895" y="53474"/>
                  <a:pt x="224590" y="32085"/>
                </a:cubicBezTo>
                <a:lnTo>
                  <a:pt x="240632" y="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A5A5A5"/>
              </a:buClr>
              <a:buSzPts val="1800"/>
              <a:buFont typeface="Open Sans"/>
              <a:buNone/>
            </a:pPr>
            <a:r>
              <a:t/>
            </a:r>
            <a:endParaRPr b="0" i="0" sz="1800" u="none" cap="none" strike="noStrike">
              <a:solidFill>
                <a:srgbClr val="000000"/>
              </a:solidFill>
              <a:latin typeface="Open Sans"/>
              <a:ea typeface="Open Sans"/>
              <a:cs typeface="Open Sans"/>
              <a:sym typeface="Open Sans"/>
            </a:endParaRPr>
          </a:p>
        </p:txBody>
      </p:sp>
      <p:sp>
        <p:nvSpPr>
          <p:cNvPr id="215" name="Google Shape;215;p8"/>
          <p:cNvSpPr/>
          <p:nvPr/>
        </p:nvSpPr>
        <p:spPr>
          <a:xfrm>
            <a:off x="12438091" y="3910098"/>
            <a:ext cx="240632" cy="227573"/>
          </a:xfrm>
          <a:custGeom>
            <a:rect b="b" l="l" r="r" t="t"/>
            <a:pathLst>
              <a:path extrusionOk="0" h="227573" w="240632">
                <a:moveTo>
                  <a:pt x="0" y="128337"/>
                </a:moveTo>
                <a:cubicBezTo>
                  <a:pt x="15498" y="143835"/>
                  <a:pt x="90352" y="246201"/>
                  <a:pt x="144379" y="224590"/>
                </a:cubicBezTo>
                <a:cubicBezTo>
                  <a:pt x="160079" y="218310"/>
                  <a:pt x="154484" y="192297"/>
                  <a:pt x="160421" y="176464"/>
                </a:cubicBezTo>
                <a:cubicBezTo>
                  <a:pt x="170532" y="149501"/>
                  <a:pt x="180810" y="122568"/>
                  <a:pt x="192505" y="96253"/>
                </a:cubicBezTo>
                <a:cubicBezTo>
                  <a:pt x="202218" y="74400"/>
                  <a:pt x="213895" y="53474"/>
                  <a:pt x="224590" y="32085"/>
                </a:cubicBezTo>
                <a:lnTo>
                  <a:pt x="240632" y="0"/>
                </a:lnTo>
              </a:path>
            </a:pathLst>
          </a:custGeom>
          <a:no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A5A5A5"/>
              </a:buClr>
              <a:buSzPts val="1800"/>
              <a:buFont typeface="Open Sans"/>
              <a:buNone/>
            </a:pPr>
            <a:r>
              <a:t/>
            </a:r>
            <a:endParaRPr b="0" i="0" sz="1800" u="none" cap="none" strike="noStrike">
              <a:solidFill>
                <a:srgbClr val="000000"/>
              </a:solidFill>
              <a:latin typeface="Open Sans"/>
              <a:ea typeface="Open Sans"/>
              <a:cs typeface="Open Sans"/>
              <a:sym typeface="Open Sans"/>
            </a:endParaRPr>
          </a:p>
        </p:txBody>
      </p:sp>
      <p:sp>
        <p:nvSpPr>
          <p:cNvPr id="216" name="Google Shape;216;p8"/>
          <p:cNvSpPr txBox="1"/>
          <p:nvPr/>
        </p:nvSpPr>
        <p:spPr>
          <a:xfrm>
            <a:off x="12675998" y="8317667"/>
            <a:ext cx="3632400" cy="10878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200"/>
              <a:buFont typeface="Open Sans"/>
              <a:buNone/>
            </a:pPr>
            <a:r>
              <a:rPr b="0" i="0" lang="en-US" sz="3200" u="none" cap="none" strike="noStrike">
                <a:latin typeface="Open Sans"/>
                <a:ea typeface="Open Sans"/>
                <a:cs typeface="Open Sans"/>
                <a:sym typeface="Open Sans"/>
              </a:rPr>
              <a:t>* </a:t>
            </a:r>
            <a:r>
              <a:rPr b="0" i="0" lang="en-US" sz="3200" u="none" cap="none" strike="noStrike">
                <a:latin typeface="Open Sans"/>
                <a:ea typeface="Open Sans"/>
                <a:cs typeface="Open Sans"/>
                <a:sym typeface="Open Sans"/>
              </a:rPr>
              <a:t>ver páginas 2</a:t>
            </a:r>
            <a:r>
              <a:rPr lang="en-US" sz="3200">
                <a:latin typeface="Open Sans"/>
                <a:ea typeface="Open Sans"/>
                <a:cs typeface="Open Sans"/>
                <a:sym typeface="Open Sans"/>
              </a:rPr>
              <a:t>3</a:t>
            </a:r>
            <a:r>
              <a:rPr b="0" i="0" lang="en-US" sz="3200" u="none" cap="none" strike="noStrike">
                <a:latin typeface="Open Sans"/>
                <a:ea typeface="Open Sans"/>
                <a:cs typeface="Open Sans"/>
                <a:sym typeface="Open Sans"/>
              </a:rPr>
              <a:t>–27</a:t>
            </a:r>
            <a:endParaRPr/>
          </a:p>
        </p:txBody>
      </p:sp>
      <p:sp>
        <p:nvSpPr>
          <p:cNvPr id="217" name="Google Shape;217;p8"/>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9"/>
          <p:cNvSpPr txBox="1"/>
          <p:nvPr>
            <p:ph type="title"/>
          </p:nvPr>
        </p:nvSpPr>
        <p:spPr>
          <a:xfrm>
            <a:off x="395252" y="211589"/>
            <a:ext cx="16756308" cy="1360036"/>
          </a:xfrm>
          <a:prstGeom prst="rect">
            <a:avLst/>
          </a:prstGeom>
          <a:noFill/>
          <a:ln>
            <a:noFill/>
          </a:ln>
        </p:spPr>
        <p:txBody>
          <a:bodyPr anchorCtr="0" anchor="t" bIns="50800" lIns="50800" spcFirstLastPara="1" rIns="50800" wrap="square" tIns="50800">
            <a:noAutofit/>
          </a:bodyPr>
          <a:lstStyle/>
          <a:p>
            <a:pPr indent="0" lvl="0" marL="0" rtl="0" algn="l">
              <a:lnSpc>
                <a:spcPct val="100000"/>
              </a:lnSpc>
              <a:spcBef>
                <a:spcPts val="0"/>
              </a:spcBef>
              <a:spcAft>
                <a:spcPts val="0"/>
              </a:spcAft>
              <a:buClr>
                <a:srgbClr val="000000"/>
              </a:buClr>
              <a:buSzPts val="4800"/>
              <a:buFont typeface="Open Sans"/>
              <a:buNone/>
            </a:pPr>
            <a:r>
              <a:rPr lang="en-US" sz="4800"/>
              <a:t>Desenvolvimento de estratégias, planeamento e conceção de programas</a:t>
            </a:r>
            <a:endParaRPr sz="4800"/>
          </a:p>
        </p:txBody>
      </p:sp>
      <p:sp>
        <p:nvSpPr>
          <p:cNvPr id="223" name="Google Shape;223;p9"/>
          <p:cNvSpPr txBox="1"/>
          <p:nvPr>
            <p:ph idx="1" type="body"/>
          </p:nvPr>
        </p:nvSpPr>
        <p:spPr>
          <a:xfrm>
            <a:off x="485775" y="1745307"/>
            <a:ext cx="16259175" cy="4831360"/>
          </a:xfrm>
          <a:prstGeom prst="rect">
            <a:avLst/>
          </a:prstGeom>
          <a:noFill/>
          <a:ln>
            <a:noFill/>
          </a:ln>
        </p:spPr>
        <p:txBody>
          <a:bodyPr anchorCtr="0" anchor="t" bIns="50800" lIns="50800" spcFirstLastPara="1" rIns="50800" wrap="square" tIns="50800">
            <a:normAutofit/>
          </a:bodyPr>
          <a:lstStyle/>
          <a:p>
            <a:pPr indent="-571500" lvl="0" marL="571500" rtl="0" algn="l">
              <a:lnSpc>
                <a:spcPct val="100000"/>
              </a:lnSpc>
              <a:spcBef>
                <a:spcPts val="0"/>
              </a:spcBef>
              <a:spcAft>
                <a:spcPts val="0"/>
              </a:spcAft>
              <a:buClr>
                <a:srgbClr val="000000"/>
              </a:buClr>
              <a:buSzPts val="3600"/>
              <a:buFont typeface="Arial"/>
              <a:buChar char="•"/>
            </a:pPr>
            <a:r>
              <a:rPr lang="en-US" sz="3600"/>
              <a:t>As normas, as ações-chave e os indicadores-chave fornecem uma estrutura prática para identificar prioridades, determinar números de planeamento e realizar a coordenação entre setores.</a:t>
            </a:r>
            <a:endParaRPr sz="3600"/>
          </a:p>
          <a:p>
            <a:pPr indent="-571500" lvl="0" marL="571500" rtl="0" algn="l">
              <a:lnSpc>
                <a:spcPct val="100000"/>
              </a:lnSpc>
              <a:spcBef>
                <a:spcPts val="2667"/>
              </a:spcBef>
              <a:spcAft>
                <a:spcPts val="0"/>
              </a:spcAft>
              <a:buClr>
                <a:srgbClr val="000000"/>
              </a:buClr>
              <a:buSzPts val="3600"/>
              <a:buFont typeface="Arial"/>
              <a:buChar char="•"/>
            </a:pPr>
            <a:r>
              <a:rPr lang="en-US" sz="3600"/>
              <a:t>Em conjunto com as notas de orientação, também podem ajudar a identificar as melhores maneiras de atender às necessidades identificadas e minimizar potenciais efeitos colaterais prejudiciais.</a:t>
            </a:r>
            <a:endParaRPr sz="3600"/>
          </a:p>
          <a:p>
            <a:pPr indent="-342900" lvl="0" marL="571500" rtl="0" algn="l">
              <a:lnSpc>
                <a:spcPct val="100000"/>
              </a:lnSpc>
              <a:spcBef>
                <a:spcPts val="2667"/>
              </a:spcBef>
              <a:spcAft>
                <a:spcPts val="0"/>
              </a:spcAft>
              <a:buClr>
                <a:srgbClr val="000000"/>
              </a:buClr>
              <a:buSzPts val="3600"/>
              <a:buFont typeface="Arial"/>
              <a:buNone/>
            </a:pPr>
            <a:r>
              <a:t/>
            </a:r>
            <a:endParaRPr sz="3600"/>
          </a:p>
        </p:txBody>
      </p:sp>
      <p:sp>
        <p:nvSpPr>
          <p:cNvPr id="224" name="Google Shape;224;p9"/>
          <p:cNvSpPr txBox="1"/>
          <p:nvPr/>
        </p:nvSpPr>
        <p:spPr>
          <a:xfrm>
            <a:off x="12155148" y="8495450"/>
            <a:ext cx="4548300" cy="6105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0000"/>
              </a:buClr>
              <a:buSzPts val="4000"/>
              <a:buFont typeface="Open Sans"/>
              <a:buNone/>
            </a:pPr>
            <a:r>
              <a:rPr b="0" i="0" lang="en-US" sz="3300" u="none" cap="none" strike="noStrike">
                <a:latin typeface="Open Sans"/>
                <a:ea typeface="Open Sans"/>
                <a:cs typeface="Open Sans"/>
                <a:sym typeface="Open Sans"/>
              </a:rPr>
              <a:t>ver página 11</a:t>
            </a:r>
            <a:endParaRPr sz="700"/>
          </a:p>
        </p:txBody>
      </p:sp>
      <p:sp>
        <p:nvSpPr>
          <p:cNvPr id="225" name="Google Shape;225;p9"/>
          <p:cNvSpPr/>
          <p:nvPr/>
        </p:nvSpPr>
        <p:spPr>
          <a:xfrm>
            <a:off x="1152939" y="5900390"/>
            <a:ext cx="3323764" cy="194925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normAutofit/>
          </a:bodyPr>
          <a:lstStyle/>
          <a:p>
            <a:pPr indent="0" lvl="0" marL="0" marR="0" rtl="0" algn="ctr">
              <a:lnSpc>
                <a:spcPct val="80000"/>
              </a:lnSpc>
              <a:spcBef>
                <a:spcPts val="0"/>
              </a:spcBef>
              <a:spcAft>
                <a:spcPts val="0"/>
              </a:spcAft>
              <a:buClr>
                <a:srgbClr val="000000"/>
              </a:buClr>
              <a:buSzPts val="3400"/>
              <a:buFont typeface="Open Sans"/>
              <a:buNone/>
            </a:pPr>
            <a:r>
              <a:rPr b="1" i="0" lang="en-US" sz="3400" u="none" cap="none" strike="noStrike">
                <a:solidFill>
                  <a:srgbClr val="000000"/>
                </a:solidFill>
                <a:latin typeface="Open Sans"/>
                <a:ea typeface="Open Sans"/>
                <a:cs typeface="Open Sans"/>
                <a:sym typeface="Open Sans"/>
              </a:rPr>
              <a:t>Avaliar as tendências ao longo do tempo </a:t>
            </a:r>
            <a:endParaRPr b="1" i="0" sz="3400" u="none" cap="none" strike="noStrike">
              <a:solidFill>
                <a:srgbClr val="000000"/>
              </a:solidFill>
              <a:latin typeface="Open Sans"/>
              <a:ea typeface="Open Sans"/>
              <a:cs typeface="Open Sans"/>
              <a:sym typeface="Open Sans"/>
            </a:endParaRPr>
          </a:p>
        </p:txBody>
      </p:sp>
      <p:grpSp>
        <p:nvGrpSpPr>
          <p:cNvPr id="226" name="Google Shape;226;p9"/>
          <p:cNvGrpSpPr/>
          <p:nvPr/>
        </p:nvGrpSpPr>
        <p:grpSpPr>
          <a:xfrm>
            <a:off x="4367206" y="5905158"/>
            <a:ext cx="3843317" cy="1949252"/>
            <a:chOff x="4367206" y="5905158"/>
            <a:chExt cx="3843317" cy="1949252"/>
          </a:xfrm>
        </p:grpSpPr>
        <p:sp>
          <p:nvSpPr>
            <p:cNvPr id="227" name="Google Shape;227;p9"/>
            <p:cNvSpPr/>
            <p:nvPr/>
          </p:nvSpPr>
          <p:spPr>
            <a:xfrm>
              <a:off x="5172089" y="5905158"/>
              <a:ext cx="3038434" cy="194925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Analisar </a:t>
              </a:r>
              <a:br>
                <a:rPr b="1" i="0" lang="en-US" sz="4000" u="none" cap="none" strike="noStrike">
                  <a:solidFill>
                    <a:srgbClr val="000000"/>
                  </a:solidFill>
                  <a:latin typeface="Open Sans"/>
                  <a:ea typeface="Open Sans"/>
                  <a:cs typeface="Open Sans"/>
                  <a:sym typeface="Open Sans"/>
                </a:rPr>
              </a:br>
              <a:r>
                <a:rPr b="1" i="0" lang="en-US" sz="4000" u="none" cap="none" strike="noStrike">
                  <a:solidFill>
                    <a:srgbClr val="000000"/>
                  </a:solidFill>
                  <a:latin typeface="Open Sans"/>
                  <a:ea typeface="Open Sans"/>
                  <a:cs typeface="Open Sans"/>
                  <a:sym typeface="Open Sans"/>
                </a:rPr>
                <a:t>e</a:t>
              </a:r>
              <a:br>
                <a:rPr b="1" i="0" lang="en-US" sz="4000" u="none" cap="none" strike="noStrike">
                  <a:solidFill>
                    <a:srgbClr val="000000"/>
                  </a:solidFill>
                  <a:latin typeface="Open Sans"/>
                  <a:ea typeface="Open Sans"/>
                  <a:cs typeface="Open Sans"/>
                  <a:sym typeface="Open Sans"/>
                </a:rPr>
              </a:br>
              <a:r>
                <a:rPr b="1" i="0" lang="en-US" sz="4000" u="none" cap="none" strike="noStrike">
                  <a:solidFill>
                    <a:srgbClr val="000000"/>
                  </a:solidFill>
                  <a:latin typeface="Open Sans"/>
                  <a:ea typeface="Open Sans"/>
                  <a:cs typeface="Open Sans"/>
                  <a:sym typeface="Open Sans"/>
                </a:rPr>
                <a:t> priorizar</a:t>
              </a:r>
              <a:endParaRPr b="1" i="0" sz="4000" u="none" cap="none" strike="noStrike">
                <a:solidFill>
                  <a:srgbClr val="000000"/>
                </a:solidFill>
                <a:latin typeface="Open Sans"/>
                <a:ea typeface="Open Sans"/>
                <a:cs typeface="Open Sans"/>
                <a:sym typeface="Open Sans"/>
              </a:endParaRPr>
            </a:p>
          </p:txBody>
        </p:sp>
        <p:sp>
          <p:nvSpPr>
            <p:cNvPr id="228" name="Google Shape;228;p9"/>
            <p:cNvSpPr/>
            <p:nvPr/>
          </p:nvSpPr>
          <p:spPr>
            <a:xfrm>
              <a:off x="4367206" y="6497995"/>
              <a:ext cx="928688" cy="754043"/>
            </a:xfrm>
            <a:prstGeom prst="rightArrow">
              <a:avLst>
                <a:gd fmla="val 50000" name="adj1"/>
                <a:gd fmla="val 50000" name="adj2"/>
              </a:avLst>
            </a:prstGeom>
            <a:solidFill>
              <a:srgbClr val="AF81CC"/>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000000"/>
                </a:solidFill>
                <a:latin typeface="Open Sans"/>
                <a:ea typeface="Open Sans"/>
                <a:cs typeface="Open Sans"/>
                <a:sym typeface="Open Sans"/>
              </a:endParaRPr>
            </a:p>
          </p:txBody>
        </p:sp>
      </p:grpSp>
      <p:grpSp>
        <p:nvGrpSpPr>
          <p:cNvPr id="229" name="Google Shape;229;p9"/>
          <p:cNvGrpSpPr/>
          <p:nvPr/>
        </p:nvGrpSpPr>
        <p:grpSpPr>
          <a:xfrm>
            <a:off x="8110553" y="5900390"/>
            <a:ext cx="3852844" cy="1949252"/>
            <a:chOff x="8110553" y="5900390"/>
            <a:chExt cx="3852844" cy="1949252"/>
          </a:xfrm>
        </p:grpSpPr>
        <p:sp>
          <p:nvSpPr>
            <p:cNvPr id="230" name="Google Shape;230;p9"/>
            <p:cNvSpPr/>
            <p:nvPr/>
          </p:nvSpPr>
          <p:spPr>
            <a:xfrm>
              <a:off x="8924963" y="5900390"/>
              <a:ext cx="3038434" cy="194925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4000"/>
                <a:buFont typeface="Open Sans"/>
                <a:buNone/>
              </a:pPr>
              <a:r>
                <a:rPr b="1" i="0" lang="en-US" sz="4000" u="none" cap="none" strike="noStrike">
                  <a:solidFill>
                    <a:srgbClr val="000000"/>
                  </a:solidFill>
                  <a:latin typeface="Open Sans"/>
                  <a:ea typeface="Open Sans"/>
                  <a:cs typeface="Open Sans"/>
                  <a:sym typeface="Open Sans"/>
                </a:rPr>
                <a:t>Rever opções e decidi</a:t>
              </a:r>
              <a:r>
                <a:rPr b="1" lang="en-US" sz="4000">
                  <a:latin typeface="Open Sans"/>
                  <a:ea typeface="Open Sans"/>
                  <a:cs typeface="Open Sans"/>
                  <a:sym typeface="Open Sans"/>
                </a:rPr>
                <a:t>r</a:t>
              </a:r>
              <a:endParaRPr b="1" i="0" sz="4000" u="none" cap="none" strike="noStrike">
                <a:solidFill>
                  <a:srgbClr val="000000"/>
                </a:solidFill>
                <a:latin typeface="Open Sans"/>
                <a:ea typeface="Open Sans"/>
                <a:cs typeface="Open Sans"/>
                <a:sym typeface="Open Sans"/>
              </a:endParaRPr>
            </a:p>
          </p:txBody>
        </p:sp>
        <p:sp>
          <p:nvSpPr>
            <p:cNvPr id="231" name="Google Shape;231;p9"/>
            <p:cNvSpPr/>
            <p:nvPr/>
          </p:nvSpPr>
          <p:spPr>
            <a:xfrm>
              <a:off x="8110553" y="6497995"/>
              <a:ext cx="928688" cy="754043"/>
            </a:xfrm>
            <a:prstGeom prst="rightArrow">
              <a:avLst>
                <a:gd fmla="val 50000" name="adj1"/>
                <a:gd fmla="val 50000" name="adj2"/>
              </a:avLst>
            </a:prstGeom>
            <a:solidFill>
              <a:srgbClr val="AF81CC"/>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000000"/>
                </a:solidFill>
                <a:latin typeface="Open Sans"/>
                <a:ea typeface="Open Sans"/>
                <a:cs typeface="Open Sans"/>
                <a:sym typeface="Open Sans"/>
              </a:endParaRPr>
            </a:p>
          </p:txBody>
        </p:sp>
      </p:grpSp>
      <p:grpSp>
        <p:nvGrpSpPr>
          <p:cNvPr id="232" name="Google Shape;232;p9"/>
          <p:cNvGrpSpPr/>
          <p:nvPr/>
        </p:nvGrpSpPr>
        <p:grpSpPr>
          <a:xfrm>
            <a:off x="11928996" y="5838834"/>
            <a:ext cx="4548244" cy="2072362"/>
            <a:chOff x="11928996" y="5838834"/>
            <a:chExt cx="4548244" cy="2072362"/>
          </a:xfrm>
        </p:grpSpPr>
        <p:sp>
          <p:nvSpPr>
            <p:cNvPr id="233" name="Google Shape;233;p9"/>
            <p:cNvSpPr/>
            <p:nvPr/>
          </p:nvSpPr>
          <p:spPr>
            <a:xfrm>
              <a:off x="12663530" y="5838834"/>
              <a:ext cx="3813710" cy="2072362"/>
            </a:xfrm>
            <a:prstGeom prst="rect">
              <a:avLst/>
            </a:prstGeom>
            <a:solidFill>
              <a:srgbClr val="00A585"/>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normAutofit/>
            </a:bodyPr>
            <a:lstStyle/>
            <a:p>
              <a:pPr indent="0" lvl="0" marL="0" marR="0" rtl="0" algn="ctr">
                <a:lnSpc>
                  <a:spcPct val="100000"/>
                </a:lnSpc>
                <a:spcBef>
                  <a:spcPts val="0"/>
                </a:spcBef>
                <a:spcAft>
                  <a:spcPts val="0"/>
                </a:spcAft>
                <a:buClr>
                  <a:srgbClr val="000000"/>
                </a:buClr>
                <a:buSzPts val="2960"/>
                <a:buFont typeface="Open Sans"/>
                <a:buNone/>
              </a:pPr>
              <a:r>
                <a:rPr b="1" i="0" lang="en-US" sz="2960" u="none" cap="none" strike="noStrike">
                  <a:solidFill>
                    <a:srgbClr val="000000"/>
                  </a:solidFill>
                  <a:latin typeface="Open Sans"/>
                  <a:ea typeface="Open Sans"/>
                  <a:cs typeface="Open Sans"/>
                  <a:sym typeface="Open Sans"/>
                </a:rPr>
                <a:t>Conceber a  resposta com base na qualidade e na prestação de contas</a:t>
              </a:r>
              <a:endParaRPr b="1" i="0" sz="2960" u="none" cap="none" strike="noStrike">
                <a:solidFill>
                  <a:srgbClr val="000000"/>
                </a:solidFill>
                <a:latin typeface="Open Sans"/>
                <a:ea typeface="Open Sans"/>
                <a:cs typeface="Open Sans"/>
                <a:sym typeface="Open Sans"/>
              </a:endParaRPr>
            </a:p>
          </p:txBody>
        </p:sp>
        <p:sp>
          <p:nvSpPr>
            <p:cNvPr id="234" name="Google Shape;234;p9"/>
            <p:cNvSpPr/>
            <p:nvPr/>
          </p:nvSpPr>
          <p:spPr>
            <a:xfrm>
              <a:off x="11928996" y="6497995"/>
              <a:ext cx="928688" cy="754043"/>
            </a:xfrm>
            <a:prstGeom prst="rightArrow">
              <a:avLst>
                <a:gd fmla="val 50000" name="adj1"/>
                <a:gd fmla="val 50000" name="adj2"/>
              </a:avLst>
            </a:prstGeom>
            <a:solidFill>
              <a:srgbClr val="AF81CC"/>
            </a:solidFill>
            <a:ln cap="flat" cmpd="sng" w="25400">
              <a:solidFill>
                <a:schemeClr val="accent1"/>
              </a:solidFill>
              <a:prstDash val="solid"/>
              <a:round/>
              <a:headEnd len="sm" w="sm" type="none"/>
              <a:tailEnd len="sm" w="sm" type="none"/>
            </a:ln>
            <a:effectLst>
              <a:outerShdw blurRad="38100" rotWithShape="0" dir="5400000" dist="25400">
                <a:srgbClr val="000000">
                  <a:alpha val="49803"/>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A5A5A5"/>
                </a:buClr>
                <a:buSzPts val="1800"/>
                <a:buFont typeface="Open Sans"/>
                <a:buNone/>
              </a:pPr>
              <a:r>
                <a:t/>
              </a:r>
              <a:endParaRPr b="0" i="0" sz="1800" u="none" cap="none" strike="noStrike">
                <a:solidFill>
                  <a:srgbClr val="000000"/>
                </a:solidFill>
                <a:latin typeface="Open Sans"/>
                <a:ea typeface="Open Sans"/>
                <a:cs typeface="Open Sans"/>
                <a:sym typeface="Open Sans"/>
              </a:endParaRPr>
            </a:p>
          </p:txBody>
        </p:sp>
      </p:grpSp>
      <p:sp>
        <p:nvSpPr>
          <p:cNvPr id="235" name="Google Shape;235;p9"/>
          <p:cNvSpPr txBox="1"/>
          <p:nvPr>
            <p:ph idx="12" type="sldNum"/>
          </p:nvPr>
        </p:nvSpPr>
        <p:spPr>
          <a:xfrm>
            <a:off x="4082541" y="8519439"/>
            <a:ext cx="418500" cy="4104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00A585"/>
              </a:buClr>
              <a:buSzPts val="2000"/>
              <a:buFont typeface="Open Sans"/>
              <a:buNone/>
            </a:pPr>
            <a:fld id="{00000000-1234-1234-1234-123412341234}" type="slidenum">
              <a:rPr b="1" i="0" lang="en-US" sz="2000" u="none" cap="none" strike="noStrike">
                <a:solidFill>
                  <a:srgbClr val="00A585"/>
                </a:solidFill>
                <a:latin typeface="Open Sans"/>
                <a:ea typeface="Open Sans"/>
                <a:cs typeface="Open Sans"/>
                <a:sym typeface="Open Sans"/>
              </a:rPr>
              <a:t>‹#›</a:t>
            </a:fld>
            <a:endParaRPr b="1" i="0" sz="2000" u="none" cap="none" strike="noStrike">
              <a:solidFill>
                <a:srgbClr val="00A585"/>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animEffect filter="fade" transition="in">
                                      <p:cBhvr>
                                        <p:cTn dur="500"/>
                                        <p:tgtEl>
                                          <p:spTgt spid="22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1" st="1"/>
                                            </p:txEl>
                                          </p:spTgt>
                                        </p:tgtEl>
                                        <p:attrNameLst>
                                          <p:attrName>style.visibility</p:attrName>
                                        </p:attrNameLst>
                                      </p:cBhvr>
                                      <p:to>
                                        <p:strVal val="visible"/>
                                      </p:to>
                                    </p:set>
                                    <p:animEffect filter="fade" transition="in">
                                      <p:cBhvr>
                                        <p:cTn dur="500"/>
                                        <p:tgtEl>
                                          <p:spTgt spid="22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2" st="2"/>
                                            </p:txEl>
                                          </p:spTgt>
                                        </p:tgtEl>
                                        <p:attrNameLst>
                                          <p:attrName>style.visibility</p:attrName>
                                        </p:attrNameLst>
                                      </p:cBhvr>
                                      <p:to>
                                        <p:strVal val="visible"/>
                                      </p:to>
                                    </p:set>
                                    <p:animEffect filter="fade" transition="in">
                                      <p:cBhvr>
                                        <p:cTn dur="500"/>
                                        <p:tgtEl>
                                          <p:spTgt spid="22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500"/>
                                        <p:tgtEl>
                                          <p:spTgt spid="2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3" ma:contentTypeDescription="Create a new document." ma:contentTypeScope="" ma:versionID="6e7c3f28e1bc4b070fd20064c2ee66a9">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a04da16e49fc843fe31a3b399909da27"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48F681CD-FA96-436A-82A8-87DC0161956B}"/>
</file>

<file path=customXml/itemProps2.xml><?xml version="1.0" encoding="utf-8"?>
<ds:datastoreItem xmlns:ds="http://schemas.openxmlformats.org/officeDocument/2006/customXml" ds:itemID="{22669A52-F97F-4CC0-B61C-E43A13544A95}"/>
</file>

<file path=customXml/itemProps3.xml><?xml version="1.0" encoding="utf-8"?>
<ds:datastoreItem xmlns:ds="http://schemas.openxmlformats.org/officeDocument/2006/customXml" ds:itemID="{45719F88-F001-43BE-BAA6-9158CF8543FF}"/>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DeVon Solomon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ies>
</file>